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7" r:id="rId5"/>
    <p:sldMasterId id="2147483689" r:id="rId6"/>
    <p:sldMasterId id="2147483708" r:id="rId7"/>
    <p:sldMasterId id="2147483727" r:id="rId8"/>
    <p:sldMasterId id="214748374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Lst>
  <p:sldSz cy="5143500" cx="9144000"/>
  <p:notesSz cx="6858000" cy="9144000"/>
  <p:embeddedFontLst>
    <p:embeddedFont>
      <p:font typeface="Roboto"/>
      <p:regular r:id="rId50"/>
      <p:bold r:id="rId51"/>
      <p:italic r:id="rId52"/>
      <p:boldItalic r:id="rId53"/>
    </p:embeddedFont>
    <p:embeddedFont>
      <p:font typeface="Poppi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hyYJNgUGivpvwA3DzBtoX4X9Y1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13F4B7-4505-4FF6-9AE5-EFDCE98DA332}">
  <a:tblStyle styleId="{8213F4B7-4505-4FF6-9AE5-EFDCE98DA33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DF7A852-7D62-435A-8F89-1B1DF8DB1968}"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rgbClr val="FFFFFF"/>
      </a:tcTxStyle>
      <a:tcStyle>
        <a:fill>
          <a:solidFill>
            <a:srgbClr val="5B9BD5"/>
          </a:solidFill>
        </a:fill>
      </a:tcStyle>
    </a:lastCol>
    <a:firstCol>
      <a:tcTxStyle b="on" i="off">
        <a:font>
          <a:latin typeface="Calibri"/>
          <a:ea typeface="Calibri"/>
          <a:cs typeface="Calibri"/>
        </a:font>
        <a:srgbClr val="FFFFFF"/>
      </a:tcTxStyle>
      <a:tcStyle>
        <a:fill>
          <a:solidFill>
            <a:srgbClr val="5B9BD5"/>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5B9BD5"/>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5B9BD5"/>
          </a:solidFill>
        </a:fill>
      </a:tcStyle>
    </a:firstRow>
    <a:neCell>
      <a:tcTxStyle b="off" i="off"/>
    </a:neCell>
    <a:nwCell>
      <a:tcTxStyle b="off" i="off"/>
    </a:nwCell>
  </a:tblStyle>
  <a:tblStyle styleId="{07A7D974-FE40-4EC8-A4EE-98C818609FC2}"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1.xml"/><Relationship Id="rId55" Type="http://schemas.openxmlformats.org/officeDocument/2006/relationships/font" Target="fonts/Poppins-bold.fntdata"/><Relationship Id="rId10" Type="http://schemas.openxmlformats.org/officeDocument/2006/relationships/notesMaster" Target="notesMasters/notesMaster1.xml"/><Relationship Id="rId54" Type="http://schemas.openxmlformats.org/officeDocument/2006/relationships/font" Target="fonts/Poppins-regular.fntdata"/><Relationship Id="rId13" Type="http://schemas.openxmlformats.org/officeDocument/2006/relationships/slide" Target="slides/slide3.xml"/><Relationship Id="rId57" Type="http://schemas.openxmlformats.org/officeDocument/2006/relationships/font" Target="fonts/Poppins-boldItalic.fntdata"/><Relationship Id="rId12" Type="http://schemas.openxmlformats.org/officeDocument/2006/relationships/slide" Target="slides/slide2.xml"/><Relationship Id="rId56" Type="http://schemas.openxmlformats.org/officeDocument/2006/relationships/font" Target="fonts/Poppins-italic.fntdata"/><Relationship Id="rId15" Type="http://schemas.openxmlformats.org/officeDocument/2006/relationships/slide" Target="slides/slide5.xml"/><Relationship Id="rId14" Type="http://schemas.openxmlformats.org/officeDocument/2006/relationships/slide" Target="slides/slide4.xml"/><Relationship Id="rId58" Type="http://customschemas.google.com/relationships/presentationmetadata" Target="meta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0a5a102d9a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g20a5a102d9a_0_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Much of this continuing professional education can be found on the recently launched IEEE Learning Network, which features over 1,000 courses in engineering, technology, and career development. The IEEE Learning Network, or ILN, brings together content in an easy-to-use portal and learning management system that lets learners easily search for specific topics or technologies, keep track of your progress in each course, and even instantly print certificates upon successful completion of course assessments.</a:t>
            </a:r>
            <a:endParaRPr/>
          </a:p>
        </p:txBody>
      </p:sp>
      <p:sp>
        <p:nvSpPr>
          <p:cNvPr id="888" name="Google Shape;888;g20a5a102d9a_0_3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0a5a102d9a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g20a5a102d9a_0_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g20a5a102d9a_0_3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0a5a102d9a_0_4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g20a5a102d9a_0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0a5a102d9a_0_4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g20a5a102d9a_0_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0a5a102d9a_0_4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g20a5a102d9a_0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0a5a102d9a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g20a5a102d9a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a5a102d9a_0_4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g20a5a102d9a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0a5a102d9a_0_4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g20a5a102d9a_0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0a5a102d9a_0_4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g20a5a102d9a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0a5a102d9a_0_4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20a5a102d9a_0_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165574c5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2165574c5a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g2165574c5a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0a5a102d9a_0_4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g20a5a102d9a_0_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0a5a102d9a_0_4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g20a5a102d9a_0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0a5a102d9a_0_4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g20a5a102d9a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0a5a102d9a_0_4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g20a5a102d9a_0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0a5a102d9a_0_4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g20a5a102d9a_0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4196f563dc_0_1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g24196f563dc_0_15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g24196f563dc_0_15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4196f563dc_0_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g24196f563dc_0_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9" name="Google Shape;1049;g24196f563dc_0_4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4196f563dc_0_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g24196f563dc_0_5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3" name="Google Shape;1063;g24196f563dc_0_5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4196f563dc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g24196f563dc_0_5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7" name="Google Shape;1077;g24196f563dc_0_5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4196f563dc_0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0" name="Google Shape;1090;g24196f563dc_0_5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1" name="Google Shape;1091;g24196f563dc_0_5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1544c11572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8" name="Google Shape;818;g11544c11572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4196f563dc_0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4" name="Google Shape;1104;g24196f563dc_0_5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5" name="Google Shape;1105;g24196f563dc_0_5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0a5a102d9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8" name="Google Shape;1118;g20a5a102d9a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9" name="Google Shape;1119;g20a5a102d9a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0a5a102d9a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g20a5a102d9a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7" name="Google Shape;1127;g20a5a102d9a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0a5a102d9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3" name="Google Shape;1133;g20a5a102d9a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4" name="Google Shape;1134;g20a5a102d9a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0776dd481f_0_2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g20776dd481f_0_24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2" name="Google Shape;1142;g20776dd481f_0_24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196f563dc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24196f563dc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g24196f563dc_0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4196f563dc_0_9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g24196f563dc_0_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4196f563dc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7" name="Google Shape;1167;g24196f563dc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4196f563dc_0_1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4" name="Google Shape;1174;g24196f563dc_0_1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4196f563dc_0_1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1" name="Google Shape;1181;g24196f563dc_0_1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2e11c01d7d_0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6" name="Google Shape;826;g22e11c01d7d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0a5a102d9a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g20a5a102d9a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g20a5a102d9a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0a5a102d9a_0_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g20a5a102d9a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0a5a102d9a_0_3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g20a5a102d9a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0a5a102d9a_0_3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g20a5a102d9a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0a5a102d9a_0_3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g20a5a102d9a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6.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4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6.png"/><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2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1.png"/><Relationship Id="rId4" Type="http://schemas.openxmlformats.org/officeDocument/2006/relationships/image" Target="../media/image12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 Id="rId3" Type="http://schemas.openxmlformats.org/officeDocument/2006/relationships/image" Target="../media/image1.png"/><Relationship Id="rId4" Type="http://schemas.openxmlformats.org/officeDocument/2006/relationships/image" Target="../media/image12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1.png"/><Relationship Id="rId4" Type="http://schemas.openxmlformats.org/officeDocument/2006/relationships/image" Target="../media/image12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 Id="rId3" Type="http://schemas.openxmlformats.org/officeDocument/2006/relationships/image" Target="../media/image126.png"/><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jpg"/><Relationship Id="rId3" Type="http://schemas.openxmlformats.org/officeDocument/2006/relationships/image" Target="../media/image1.png"/><Relationship Id="rId4" Type="http://schemas.openxmlformats.org/officeDocument/2006/relationships/image" Target="../media/image12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 Id="rId3" Type="http://schemas.openxmlformats.org/officeDocument/2006/relationships/image" Target="../media/image1.png"/><Relationship Id="rId4" Type="http://schemas.openxmlformats.org/officeDocument/2006/relationships/image" Target="../media/image126.png"/><Relationship Id="rId5" Type="http://schemas.openxmlformats.org/officeDocument/2006/relationships/image" Target="../media/image5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 Id="rId3" Type="http://schemas.openxmlformats.org/officeDocument/2006/relationships/image" Target="../media/image39.png"/><Relationship Id="rId4" Type="http://schemas.openxmlformats.org/officeDocument/2006/relationships/image" Target="../media/image1.png"/><Relationship Id="rId5" Type="http://schemas.openxmlformats.org/officeDocument/2006/relationships/image" Target="../media/image1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14732" l="0" r="0" t="14952"/>
          <a:stretch/>
        </p:blipFill>
        <p:spPr>
          <a:xfrm>
            <a:off x="-1" y="-1"/>
            <a:ext cx="9144001" cy="5143501"/>
          </a:xfrm>
          <a:prstGeom prst="rect">
            <a:avLst/>
          </a:prstGeom>
          <a:noFill/>
          <a:ln>
            <a:noFill/>
          </a:ln>
        </p:spPr>
      </p:pic>
      <p:sp>
        <p:nvSpPr>
          <p:cNvPr id="22" name="Google Shape;22;p5"/>
          <p:cNvSpPr/>
          <p:nvPr/>
        </p:nvSpPr>
        <p:spPr>
          <a:xfrm>
            <a:off x="0" y="0"/>
            <a:ext cx="9144000" cy="5143500"/>
          </a:xfrm>
          <a:prstGeom prst="rect">
            <a:avLst/>
          </a:prstGeom>
          <a:gradFill>
            <a:gsLst>
              <a:gs pos="0">
                <a:srgbClr val="004578">
                  <a:alpha val="0"/>
                </a:srgbClr>
              </a:gs>
              <a:gs pos="100000">
                <a:srgbClr val="FFFFFF">
                  <a:alpha val="7098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5"/>
          <p:cNvSpPr/>
          <p:nvPr/>
        </p:nvSpPr>
        <p:spPr>
          <a:xfrm flipH="1" rot="10800000">
            <a:off x="0" y="-1"/>
            <a:ext cx="9144000" cy="1479117"/>
          </a:xfrm>
          <a:prstGeom prst="snip1Rect">
            <a:avLst>
              <a:gd fmla="val 38307"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 name="Google Shape;24;p5"/>
          <p:cNvSpPr txBox="1"/>
          <p:nvPr>
            <p:ph type="ctrTitle"/>
          </p:nvPr>
        </p:nvSpPr>
        <p:spPr>
          <a:xfrm>
            <a:off x="431800" y="249937"/>
            <a:ext cx="6790266" cy="1007363"/>
          </a:xfrm>
          <a:prstGeom prst="rect">
            <a:avLst/>
          </a:prstGeom>
          <a:noFill/>
          <a:ln>
            <a:noFill/>
          </a:ln>
        </p:spPr>
        <p:txBody>
          <a:bodyPr anchorCtr="0" anchor="b" bIns="45700" lIns="91425" spcFirstLastPara="1" rIns="91425" wrap="square" tIns="45700">
            <a:normAutofit/>
          </a:bodyPr>
          <a:lstStyle>
            <a:lvl1pPr lvl="0" algn="l">
              <a:lnSpc>
                <a:spcPct val="75757"/>
              </a:lnSpc>
              <a:spcBef>
                <a:spcPts val="0"/>
              </a:spcBef>
              <a:spcAft>
                <a:spcPts val="0"/>
              </a:spcAft>
              <a:buClr>
                <a:srgbClr val="004578"/>
              </a:buClr>
              <a:buSzPts val="3300"/>
              <a:buFont typeface="Calibri"/>
              <a:buNone/>
              <a:defRPr i="0" sz="3300">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nvSpPr>
        <p:spPr>
          <a:xfrm>
            <a:off x="626806" y="4792808"/>
            <a:ext cx="1607574" cy="35069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000"/>
              <a:buFont typeface="Merriweather Sans"/>
              <a:buNone/>
            </a:pPr>
            <a:r>
              <a:rPr b="1" i="0" lang="en-US" sz="1000" u="none" cap="none" strike="noStrike">
                <a:solidFill>
                  <a:srgbClr val="0073AE"/>
                </a:solidFill>
                <a:latin typeface="Calibri"/>
                <a:ea typeface="Calibri"/>
                <a:cs typeface="Calibri"/>
                <a:sym typeface="Calibri"/>
              </a:rPr>
              <a:t>www.ieee.org</a:t>
            </a:r>
            <a:endParaRPr b="1" i="0" sz="1000" u="none" cap="none" strike="noStrike">
              <a:solidFill>
                <a:srgbClr val="0073AE"/>
              </a:solidFill>
              <a:latin typeface="Calibri"/>
              <a:ea typeface="Calibri"/>
              <a:cs typeface="Calibri"/>
              <a:sym typeface="Calibri"/>
            </a:endParaRPr>
          </a:p>
        </p:txBody>
      </p:sp>
      <p:sp>
        <p:nvSpPr>
          <p:cNvPr id="26" name="Google Shape;26;p5"/>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grpSp>
        <p:nvGrpSpPr>
          <p:cNvPr id="27" name="Google Shape;27;p5"/>
          <p:cNvGrpSpPr/>
          <p:nvPr/>
        </p:nvGrpSpPr>
        <p:grpSpPr>
          <a:xfrm>
            <a:off x="5373859" y="194940"/>
            <a:ext cx="3376246" cy="3376246"/>
            <a:chOff x="5373859" y="194940"/>
            <a:chExt cx="3376246" cy="3376246"/>
          </a:xfrm>
        </p:grpSpPr>
        <p:sp>
          <p:nvSpPr>
            <p:cNvPr id="28" name="Google Shape;28;p5"/>
            <p:cNvSpPr/>
            <p:nvPr/>
          </p:nvSpPr>
          <p:spPr>
            <a:xfrm>
              <a:off x="5373859" y="194940"/>
              <a:ext cx="3376246" cy="3376246"/>
            </a:xfrm>
            <a:prstGeom prst="ellipse">
              <a:avLst/>
            </a:prstGeom>
            <a:noFill/>
            <a:ln cap="flat" cmpd="sng" w="152400">
              <a:solidFill>
                <a:schemeClr val="lt1">
                  <a:alpha val="65882"/>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 name="Google Shape;29;p5"/>
            <p:cNvSpPr/>
            <p:nvPr/>
          </p:nvSpPr>
          <p:spPr>
            <a:xfrm>
              <a:off x="5780650" y="601731"/>
              <a:ext cx="2562664" cy="2562664"/>
            </a:xfrm>
            <a:prstGeom prst="ellipse">
              <a:avLst/>
            </a:prstGeom>
            <a:noFill/>
            <a:ln cap="flat" cmpd="sng" w="228600">
              <a:solidFill>
                <a:schemeClr val="lt1">
                  <a:alpha val="4196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0" name="Google Shape;30;p5"/>
          <p:cNvPicPr preferRelativeResize="0"/>
          <p:nvPr/>
        </p:nvPicPr>
        <p:blipFill rotWithShape="1">
          <a:blip r:embed="rId3">
            <a:alphaModFix/>
          </a:blip>
          <a:srcRect b="0" l="0" r="0" t="0"/>
          <a:stretch/>
        </p:blipFill>
        <p:spPr>
          <a:xfrm>
            <a:off x="7761134" y="249937"/>
            <a:ext cx="1018622" cy="568534"/>
          </a:xfrm>
          <a:prstGeom prst="rect">
            <a:avLst/>
          </a:prstGeom>
          <a:noFill/>
          <a:ln>
            <a:noFill/>
          </a:ln>
        </p:spPr>
      </p:pic>
      <p:pic>
        <p:nvPicPr>
          <p:cNvPr id="31" name="Google Shape;31;p5"/>
          <p:cNvPicPr preferRelativeResize="0"/>
          <p:nvPr/>
        </p:nvPicPr>
        <p:blipFill rotWithShape="1">
          <a:blip r:embed="rId4">
            <a:alphaModFix amt="95000"/>
          </a:blip>
          <a:srcRect b="61941" l="0" r="0" t="0"/>
          <a:stretch/>
        </p:blipFill>
        <p:spPr>
          <a:xfrm>
            <a:off x="3120942" y="2271326"/>
            <a:ext cx="5452063" cy="822960"/>
          </a:xfrm>
          <a:prstGeom prst="rect">
            <a:avLst/>
          </a:prstGeom>
          <a:noFill/>
          <a:ln>
            <a:noFill/>
          </a:ln>
        </p:spPr>
      </p:pic>
      <p:sp>
        <p:nvSpPr>
          <p:cNvPr id="32" name="Google Shape;32;p5"/>
          <p:cNvSpPr txBox="1"/>
          <p:nvPr>
            <p:ph idx="1" type="subTitle"/>
          </p:nvPr>
        </p:nvSpPr>
        <p:spPr>
          <a:xfrm>
            <a:off x="3330611" y="2269671"/>
            <a:ext cx="5176575" cy="80353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2000"/>
              <a:buNone/>
              <a:defRPr b="1" i="0" sz="20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Bullets">
  <p:cSld name="Content, Text, Bullets">
    <p:spTree>
      <p:nvGrpSpPr>
        <p:cNvPr id="87" name="Shape 87"/>
        <p:cNvGrpSpPr/>
        <p:nvPr/>
      </p:nvGrpSpPr>
      <p:grpSpPr>
        <a:xfrm>
          <a:off x="0" y="0"/>
          <a:ext cx="0" cy="0"/>
          <a:chOff x="0" y="0"/>
          <a:chExt cx="0" cy="0"/>
        </a:xfrm>
      </p:grpSpPr>
      <p:sp>
        <p:nvSpPr>
          <p:cNvPr id="88" name="Google Shape;88;p12"/>
          <p:cNvSpPr txBox="1"/>
          <p:nvPr>
            <p:ph idx="1" type="body"/>
          </p:nvPr>
        </p:nvSpPr>
        <p:spPr>
          <a:xfrm>
            <a:off x="628650" y="1361923"/>
            <a:ext cx="3886200" cy="285169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12"/>
          <p:cNvSpPr txBox="1"/>
          <p:nvPr>
            <p:ph idx="2" type="body"/>
          </p:nvPr>
        </p:nvSpPr>
        <p:spPr>
          <a:xfrm>
            <a:off x="4629150" y="2128101"/>
            <a:ext cx="3886200" cy="208552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0" name="Google Shape;90;p12"/>
          <p:cNvSpPr txBox="1"/>
          <p:nvPr>
            <p:ph idx="3" type="body"/>
          </p:nvPr>
        </p:nvSpPr>
        <p:spPr>
          <a:xfrm>
            <a:off x="4629150" y="1369219"/>
            <a:ext cx="3886200" cy="75888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 name="Google Shape;91;p12"/>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92" name="Google Shape;92;p12"/>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2"/>
          <p:cNvSpPr txBox="1"/>
          <p:nvPr>
            <p:ph idx="4"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7" name="Shape 777"/>
        <p:cNvGrpSpPr/>
        <p:nvPr/>
      </p:nvGrpSpPr>
      <p:grpSpPr>
        <a:xfrm>
          <a:off x="0" y="0"/>
          <a:ext cx="0" cy="0"/>
          <a:chOff x="0" y="0"/>
          <a:chExt cx="0" cy="0"/>
        </a:xfrm>
      </p:grpSpPr>
      <p:sp>
        <p:nvSpPr>
          <p:cNvPr id="778" name="Google Shape;778;g20a5a102d9a_0_55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79" name="Google Shape;779;g20a5a102d9a_0_557"/>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780" name="Google Shape;780;g20a5a102d9a_0_557"/>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781" name="Google Shape;781;g20a5a102d9a_0_5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2" name="Google Shape;782;g20a5a102d9a_0_5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3" name="Google Shape;783;g20a5a102d9a_0_5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4" name="Shape 784"/>
        <p:cNvGrpSpPr/>
        <p:nvPr/>
      </p:nvGrpSpPr>
      <p:grpSpPr>
        <a:xfrm>
          <a:off x="0" y="0"/>
          <a:ext cx="0" cy="0"/>
          <a:chOff x="0" y="0"/>
          <a:chExt cx="0" cy="0"/>
        </a:xfrm>
      </p:grpSpPr>
      <p:sp>
        <p:nvSpPr>
          <p:cNvPr id="785" name="Google Shape;785;g20a5a102d9a_0_56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6" name="Google Shape;786;g20a5a102d9a_0_56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7" name="Google Shape;787;g20a5a102d9a_0_56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8" name="Google Shape;788;g20a5a102d9a_0_56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9" name="Google Shape;789;g20a5a102d9a_0_5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0" name="Shape 790"/>
        <p:cNvGrpSpPr/>
        <p:nvPr/>
      </p:nvGrpSpPr>
      <p:grpSpPr>
        <a:xfrm>
          <a:off x="0" y="0"/>
          <a:ext cx="0" cy="0"/>
          <a:chOff x="0" y="0"/>
          <a:chExt cx="0" cy="0"/>
        </a:xfrm>
      </p:grpSpPr>
      <p:sp>
        <p:nvSpPr>
          <p:cNvPr id="791" name="Google Shape;791;g20a5a102d9a_0_570"/>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2" name="Google Shape;792;g20a5a102d9a_0_570"/>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3" name="Google Shape;793;g20a5a102d9a_0_57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4" name="Google Shape;794;g20a5a102d9a_0_57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5" name="Google Shape;795;g20a5a102d9a_0_5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796" name="Shape 796"/>
        <p:cNvGrpSpPr/>
        <p:nvPr/>
      </p:nvGrpSpPr>
      <p:grpSpPr>
        <a:xfrm>
          <a:off x="0" y="0"/>
          <a:ext cx="0" cy="0"/>
          <a:chOff x="0" y="0"/>
          <a:chExt cx="0" cy="0"/>
        </a:xfrm>
      </p:grpSpPr>
      <p:sp>
        <p:nvSpPr>
          <p:cNvPr id="797" name="Google Shape;797;g20a5a102d9a_0_576"/>
          <p:cNvSpPr/>
          <p:nvPr>
            <p:ph idx="2" type="pic"/>
          </p:nvPr>
        </p:nvSpPr>
        <p:spPr>
          <a:xfrm>
            <a:off x="3486152" y="649706"/>
            <a:ext cx="5533800" cy="3844200"/>
          </a:xfrm>
          <a:prstGeom prst="rect">
            <a:avLst/>
          </a:prstGeom>
          <a:noFill/>
          <a:ln>
            <a:noFill/>
          </a:ln>
        </p:spPr>
      </p:sp>
      <p:sp>
        <p:nvSpPr>
          <p:cNvPr id="798" name="Google Shape;798;g20a5a102d9a_0_5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94" name="Shape 94"/>
        <p:cNvGrpSpPr/>
        <p:nvPr/>
      </p:nvGrpSpPr>
      <p:grpSpPr>
        <a:xfrm>
          <a:off x="0" y="0"/>
          <a:ext cx="0" cy="0"/>
          <a:chOff x="0" y="0"/>
          <a:chExt cx="0" cy="0"/>
        </a:xfrm>
      </p:grpSpPr>
      <p:sp>
        <p:nvSpPr>
          <p:cNvPr id="95" name="Google Shape;95;p13"/>
          <p:cNvSpPr txBox="1"/>
          <p:nvPr>
            <p:ph idx="1" type="body"/>
          </p:nvPr>
        </p:nvSpPr>
        <p:spPr>
          <a:xfrm>
            <a:off x="4629150" y="2855320"/>
            <a:ext cx="3886200" cy="135846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6" name="Google Shape;96;p13"/>
          <p:cNvSpPr txBox="1"/>
          <p:nvPr>
            <p:ph idx="2" type="body"/>
          </p:nvPr>
        </p:nvSpPr>
        <p:spPr>
          <a:xfrm>
            <a:off x="628650" y="1369219"/>
            <a:ext cx="3886200" cy="137502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13"/>
          <p:cNvSpPr txBox="1"/>
          <p:nvPr>
            <p:ph idx="3" type="body"/>
          </p:nvPr>
        </p:nvSpPr>
        <p:spPr>
          <a:xfrm>
            <a:off x="4629150" y="1385779"/>
            <a:ext cx="3886200" cy="135846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8" name="Google Shape;98;p13"/>
          <p:cNvSpPr txBox="1"/>
          <p:nvPr>
            <p:ph idx="4" type="body"/>
          </p:nvPr>
        </p:nvSpPr>
        <p:spPr>
          <a:xfrm>
            <a:off x="628650" y="2855320"/>
            <a:ext cx="3886200" cy="135846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 name="Google Shape;99;p13"/>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00" name="Google Shape;100;p13"/>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3"/>
          <p:cNvSpPr txBox="1"/>
          <p:nvPr>
            <p:ph idx="5"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02" name="Shape 102"/>
        <p:cNvGrpSpPr/>
        <p:nvPr/>
      </p:nvGrpSpPr>
      <p:grpSpPr>
        <a:xfrm>
          <a:off x="0" y="0"/>
          <a:ext cx="0" cy="0"/>
          <a:chOff x="0" y="0"/>
          <a:chExt cx="0" cy="0"/>
        </a:xfrm>
      </p:grpSpPr>
      <p:sp>
        <p:nvSpPr>
          <p:cNvPr id="103" name="Google Shape;103;p14"/>
          <p:cNvSpPr txBox="1"/>
          <p:nvPr>
            <p:ph idx="1" type="body"/>
          </p:nvPr>
        </p:nvSpPr>
        <p:spPr>
          <a:xfrm>
            <a:off x="628651" y="1369219"/>
            <a:ext cx="3019523" cy="28444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4" name="Google Shape;104;p14"/>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05" name="Google Shape;105;p14"/>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4"/>
          <p:cNvSpPr txBox="1"/>
          <p:nvPr>
            <p:ph idx="2"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107" name="Shape 107"/>
        <p:cNvGrpSpPr/>
        <p:nvPr/>
      </p:nvGrpSpPr>
      <p:grpSpPr>
        <a:xfrm>
          <a:off x="0" y="0"/>
          <a:ext cx="0" cy="0"/>
          <a:chOff x="0" y="0"/>
          <a:chExt cx="0" cy="0"/>
        </a:xfrm>
      </p:grpSpPr>
      <p:sp>
        <p:nvSpPr>
          <p:cNvPr id="108" name="Google Shape;108;p15"/>
          <p:cNvSpPr txBox="1"/>
          <p:nvPr>
            <p:ph idx="1" type="body"/>
          </p:nvPr>
        </p:nvSpPr>
        <p:spPr>
          <a:xfrm>
            <a:off x="4629150" y="1369219"/>
            <a:ext cx="3886200" cy="28444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p15"/>
          <p:cNvSpPr txBox="1"/>
          <p:nvPr>
            <p:ph idx="2" type="body"/>
          </p:nvPr>
        </p:nvSpPr>
        <p:spPr>
          <a:xfrm>
            <a:off x="628650" y="3591613"/>
            <a:ext cx="3886200" cy="62201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0" name="Google Shape;110;p15"/>
          <p:cNvSpPr/>
          <p:nvPr>
            <p:ph idx="3" type="pic"/>
          </p:nvPr>
        </p:nvSpPr>
        <p:spPr>
          <a:xfrm>
            <a:off x="628650" y="1369219"/>
            <a:ext cx="3886200" cy="2222393"/>
          </a:xfrm>
          <a:prstGeom prst="rect">
            <a:avLst/>
          </a:prstGeom>
          <a:noFill/>
          <a:ln>
            <a:noFill/>
          </a:ln>
        </p:spPr>
      </p:sp>
      <p:sp>
        <p:nvSpPr>
          <p:cNvPr id="111" name="Google Shape;111;p15"/>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12" name="Google Shape;112;p15"/>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5"/>
          <p:cNvSpPr txBox="1"/>
          <p:nvPr>
            <p:ph idx="4"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4" name="Shape 114"/>
        <p:cNvGrpSpPr/>
        <p:nvPr/>
      </p:nvGrpSpPr>
      <p:grpSpPr>
        <a:xfrm>
          <a:off x="0" y="0"/>
          <a:ext cx="0" cy="0"/>
          <a:chOff x="0" y="0"/>
          <a:chExt cx="0" cy="0"/>
        </a:xfrm>
      </p:grpSpPr>
      <p:sp>
        <p:nvSpPr>
          <p:cNvPr id="115" name="Google Shape;115;p16"/>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16" name="Google Shape;116;p16"/>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6"/>
          <p:cNvSpPr txBox="1"/>
          <p:nvPr>
            <p:ph idx="1"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p:cSld name="Text, Bullets">
    <p:spTree>
      <p:nvGrpSpPr>
        <p:cNvPr id="118" name="Shape 118"/>
        <p:cNvGrpSpPr/>
        <p:nvPr/>
      </p:nvGrpSpPr>
      <p:grpSpPr>
        <a:xfrm>
          <a:off x="0" y="0"/>
          <a:ext cx="0" cy="0"/>
          <a:chOff x="0" y="0"/>
          <a:chExt cx="0" cy="0"/>
        </a:xfrm>
      </p:grpSpPr>
      <p:sp>
        <p:nvSpPr>
          <p:cNvPr id="119" name="Google Shape;119;p17"/>
          <p:cNvSpPr txBox="1"/>
          <p:nvPr>
            <p:ph idx="1" type="body"/>
          </p:nvPr>
        </p:nvSpPr>
        <p:spPr>
          <a:xfrm>
            <a:off x="628650" y="2128100"/>
            <a:ext cx="7886700" cy="16049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0" name="Google Shape;120;p17"/>
          <p:cNvSpPr txBox="1"/>
          <p:nvPr>
            <p:ph idx="2" type="body"/>
          </p:nvPr>
        </p:nvSpPr>
        <p:spPr>
          <a:xfrm>
            <a:off x="628650" y="1369219"/>
            <a:ext cx="7886700" cy="7588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1" name="Google Shape;121;p17"/>
          <p:cNvSpPr txBox="1"/>
          <p:nvPr>
            <p:ph idx="3" type="body"/>
          </p:nvPr>
        </p:nvSpPr>
        <p:spPr>
          <a:xfrm>
            <a:off x="628650" y="3733015"/>
            <a:ext cx="7886700" cy="4971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1" sz="15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2" name="Google Shape;122;p17"/>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23" name="Google Shape;123;p17"/>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7"/>
          <p:cNvSpPr txBox="1"/>
          <p:nvPr>
            <p:ph idx="4"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Content">
  <p:cSld name="Text, Bullets, Content">
    <p:spTree>
      <p:nvGrpSpPr>
        <p:cNvPr id="125" name="Shape 125"/>
        <p:cNvGrpSpPr/>
        <p:nvPr/>
      </p:nvGrpSpPr>
      <p:grpSpPr>
        <a:xfrm>
          <a:off x="0" y="0"/>
          <a:ext cx="0" cy="0"/>
          <a:chOff x="0" y="0"/>
          <a:chExt cx="0" cy="0"/>
        </a:xfrm>
      </p:grpSpPr>
      <p:sp>
        <p:nvSpPr>
          <p:cNvPr id="126" name="Google Shape;126;p18"/>
          <p:cNvSpPr txBox="1"/>
          <p:nvPr>
            <p:ph idx="1" type="body"/>
          </p:nvPr>
        </p:nvSpPr>
        <p:spPr>
          <a:xfrm>
            <a:off x="628650" y="3004794"/>
            <a:ext cx="3886200" cy="120882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7" name="Google Shape;127;p18"/>
          <p:cNvSpPr txBox="1"/>
          <p:nvPr>
            <p:ph idx="2" type="body"/>
          </p:nvPr>
        </p:nvSpPr>
        <p:spPr>
          <a:xfrm>
            <a:off x="628650" y="1369219"/>
            <a:ext cx="7886700" cy="155642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8" name="Google Shape;128;p18"/>
          <p:cNvSpPr/>
          <p:nvPr>
            <p:ph idx="3" type="pic"/>
          </p:nvPr>
        </p:nvSpPr>
        <p:spPr>
          <a:xfrm>
            <a:off x="4629150" y="3004793"/>
            <a:ext cx="3886200" cy="1208829"/>
          </a:xfrm>
          <a:prstGeom prst="rect">
            <a:avLst/>
          </a:prstGeom>
          <a:noFill/>
          <a:ln>
            <a:noFill/>
          </a:ln>
        </p:spPr>
      </p:sp>
      <p:sp>
        <p:nvSpPr>
          <p:cNvPr id="129" name="Google Shape;129;p18"/>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30" name="Google Shape;130;p18"/>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8"/>
          <p:cNvSpPr txBox="1"/>
          <p:nvPr>
            <p:ph idx="4"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p:cSld name="Bullets and Image">
    <p:spTree>
      <p:nvGrpSpPr>
        <p:cNvPr id="132" name="Shape 132"/>
        <p:cNvGrpSpPr/>
        <p:nvPr/>
      </p:nvGrpSpPr>
      <p:grpSpPr>
        <a:xfrm>
          <a:off x="0" y="0"/>
          <a:ext cx="0" cy="0"/>
          <a:chOff x="0" y="0"/>
          <a:chExt cx="0" cy="0"/>
        </a:xfrm>
      </p:grpSpPr>
      <p:sp>
        <p:nvSpPr>
          <p:cNvPr id="133" name="Google Shape;133;p19"/>
          <p:cNvSpPr txBox="1"/>
          <p:nvPr>
            <p:ph idx="1" type="body"/>
          </p:nvPr>
        </p:nvSpPr>
        <p:spPr>
          <a:xfrm>
            <a:off x="628650" y="1369218"/>
            <a:ext cx="4970872" cy="216583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4" name="Google Shape;134;p19"/>
          <p:cNvSpPr txBox="1"/>
          <p:nvPr>
            <p:ph idx="2" type="body"/>
          </p:nvPr>
        </p:nvSpPr>
        <p:spPr>
          <a:xfrm>
            <a:off x="628650" y="3535051"/>
            <a:ext cx="4970872" cy="6785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sz="15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5" name="Google Shape;135;p19"/>
          <p:cNvSpPr/>
          <p:nvPr>
            <p:ph idx="3" type="pic"/>
          </p:nvPr>
        </p:nvSpPr>
        <p:spPr>
          <a:xfrm>
            <a:off x="5712643" y="1369219"/>
            <a:ext cx="2802707" cy="2844404"/>
          </a:xfrm>
          <a:prstGeom prst="rect">
            <a:avLst/>
          </a:prstGeom>
          <a:noFill/>
          <a:ln>
            <a:noFill/>
          </a:ln>
        </p:spPr>
      </p:sp>
      <p:sp>
        <p:nvSpPr>
          <p:cNvPr id="136" name="Google Shape;136;p19"/>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37" name="Google Shape;137;p19"/>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9"/>
          <p:cNvSpPr txBox="1"/>
          <p:nvPr>
            <p:ph idx="4"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itle Slide Opt 1" type="secHead">
  <p:cSld name="SECTION_HEADER">
    <p:spTree>
      <p:nvGrpSpPr>
        <p:cNvPr id="139" name="Shape 139"/>
        <p:cNvGrpSpPr/>
        <p:nvPr/>
      </p:nvGrpSpPr>
      <p:grpSpPr>
        <a:xfrm>
          <a:off x="0" y="0"/>
          <a:ext cx="0" cy="0"/>
          <a:chOff x="0" y="0"/>
          <a:chExt cx="0" cy="0"/>
        </a:xfrm>
      </p:grpSpPr>
      <p:pic>
        <p:nvPicPr>
          <p:cNvPr id="140" name="Google Shape;140;g20776dd481f_0_583"/>
          <p:cNvPicPr preferRelativeResize="0"/>
          <p:nvPr/>
        </p:nvPicPr>
        <p:blipFill rotWithShape="1">
          <a:blip r:embed="rId2">
            <a:alphaModFix/>
          </a:blip>
          <a:srcRect b="0" l="0" r="0" t="0"/>
          <a:stretch/>
        </p:blipFill>
        <p:spPr>
          <a:xfrm>
            <a:off x="-23750" y="0"/>
            <a:ext cx="9167750" cy="5143500"/>
          </a:xfrm>
          <a:prstGeom prst="rect">
            <a:avLst/>
          </a:prstGeom>
          <a:noFill/>
          <a:ln>
            <a:noFill/>
          </a:ln>
        </p:spPr>
      </p:pic>
      <p:sp>
        <p:nvSpPr>
          <p:cNvPr id="141" name="Google Shape;141;g20776dd481f_0_583"/>
          <p:cNvSpPr txBox="1"/>
          <p:nvPr>
            <p:ph type="title"/>
          </p:nvPr>
        </p:nvSpPr>
        <p:spPr>
          <a:xfrm>
            <a:off x="623888" y="2447123"/>
            <a:ext cx="7886700" cy="620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66A1"/>
              </a:buClr>
              <a:buSzPts val="3300"/>
              <a:buFont typeface="Calibri"/>
              <a:buNone/>
              <a:defRPr i="0"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20776dd481f_0_583"/>
          <p:cNvSpPr txBox="1"/>
          <p:nvPr>
            <p:ph idx="1" type="body"/>
          </p:nvPr>
        </p:nvSpPr>
        <p:spPr>
          <a:xfrm>
            <a:off x="623888" y="3088183"/>
            <a:ext cx="7886700" cy="504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100"/>
              <a:buNone/>
              <a:defRPr b="1" i="1" sz="2100">
                <a:solidFill>
                  <a:srgbClr val="7F7F7F"/>
                </a:solidFill>
              </a:defRPr>
            </a:lvl1pPr>
            <a:lvl2pPr indent="-228600" lvl="1" marL="914400" algn="l">
              <a:lnSpc>
                <a:spcPct val="90000"/>
              </a:lnSpc>
              <a:spcBef>
                <a:spcPts val="375"/>
              </a:spcBef>
              <a:spcAft>
                <a:spcPts val="0"/>
              </a:spcAft>
              <a:buSzPts val="1500"/>
              <a:buNone/>
              <a:defRPr sz="1500">
                <a:solidFill>
                  <a:srgbClr val="888888"/>
                </a:solidFill>
              </a:defRPr>
            </a:lvl2pPr>
            <a:lvl3pPr indent="-228600" lvl="2" marL="1371600" algn="l">
              <a:lnSpc>
                <a:spcPct val="90000"/>
              </a:lnSpc>
              <a:spcBef>
                <a:spcPts val="375"/>
              </a:spcBef>
              <a:spcAft>
                <a:spcPts val="0"/>
              </a:spcAft>
              <a:buSzPts val="1350"/>
              <a:buNone/>
              <a:defRPr sz="1350">
                <a:solidFill>
                  <a:srgbClr val="888888"/>
                </a:solidFill>
              </a:defRPr>
            </a:lvl3pPr>
            <a:lvl4pPr indent="-228600" lvl="3" marL="1828800" algn="l">
              <a:lnSpc>
                <a:spcPct val="90000"/>
              </a:lnSpc>
              <a:spcBef>
                <a:spcPts val="375"/>
              </a:spcBef>
              <a:spcAft>
                <a:spcPts val="0"/>
              </a:spcAft>
              <a:buSzPts val="1200"/>
              <a:buNone/>
              <a:defRPr sz="1200">
                <a:solidFill>
                  <a:srgbClr val="888888"/>
                </a:solidFill>
              </a:defRPr>
            </a:lvl4pPr>
            <a:lvl5pPr indent="-228600" lvl="4" marL="2286000" algn="l">
              <a:lnSpc>
                <a:spcPct val="90000"/>
              </a:lnSpc>
              <a:spcBef>
                <a:spcPts val="375"/>
              </a:spcBef>
              <a:spcAft>
                <a:spcPts val="0"/>
              </a:spcAft>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43" name="Google Shape;143;g20776dd481f_0_583"/>
          <p:cNvSpPr txBox="1"/>
          <p:nvPr>
            <p:ph idx="12" type="sldNum"/>
          </p:nvPr>
        </p:nvSpPr>
        <p:spPr>
          <a:xfrm>
            <a:off x="385321" y="4654044"/>
            <a:ext cx="4866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144" name="Google Shape;144;g20776dd481f_0_583"/>
          <p:cNvPicPr preferRelativeResize="0"/>
          <p:nvPr/>
        </p:nvPicPr>
        <p:blipFill rotWithShape="1">
          <a:blip r:embed="rId3">
            <a:alphaModFix/>
          </a:blip>
          <a:srcRect b="0" l="1497" r="0" t="9657"/>
          <a:stretch/>
        </p:blipFill>
        <p:spPr>
          <a:xfrm flipH="1" rot="10800000">
            <a:off x="0" y="4502874"/>
            <a:ext cx="9144000" cy="640625"/>
          </a:xfrm>
          <a:prstGeom prst="rect">
            <a:avLst/>
          </a:prstGeom>
          <a:noFill/>
          <a:ln>
            <a:noFill/>
          </a:ln>
        </p:spPr>
      </p:pic>
      <p:pic>
        <p:nvPicPr>
          <p:cNvPr id="145" name="Google Shape;145;g20776dd481f_0_583"/>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146" name="Google Shape;146;g20776dd481f_0_583"/>
          <p:cNvPicPr preferRelativeResize="0"/>
          <p:nvPr/>
        </p:nvPicPr>
        <p:blipFill rotWithShape="1">
          <a:blip r:embed="rId4">
            <a:alphaModFix/>
          </a:blip>
          <a:srcRect b="0" l="0" r="0" t="0"/>
          <a:stretch/>
        </p:blipFill>
        <p:spPr>
          <a:xfrm>
            <a:off x="7613960" y="4267505"/>
            <a:ext cx="1215715" cy="35498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158" name="Shape 158"/>
        <p:cNvGrpSpPr/>
        <p:nvPr/>
      </p:nvGrpSpPr>
      <p:grpSpPr>
        <a:xfrm>
          <a:off x="0" y="0"/>
          <a:ext cx="0" cy="0"/>
          <a:chOff x="0" y="0"/>
          <a:chExt cx="0" cy="0"/>
        </a:xfrm>
      </p:grpSpPr>
      <p:sp>
        <p:nvSpPr>
          <p:cNvPr id="159" name="Google Shape;159;g22e11c01d7d_0_241"/>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g22e11c01d7d_0_241"/>
          <p:cNvSpPr txBox="1"/>
          <p:nvPr>
            <p:ph idx="1" type="body"/>
          </p:nvPr>
        </p:nvSpPr>
        <p:spPr>
          <a:xfrm>
            <a:off x="628650" y="1369219"/>
            <a:ext cx="7886700" cy="2957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1" name="Google Shape;161;g22e11c01d7d_0_241"/>
          <p:cNvSpPr txBox="1"/>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73AE"/>
                </a:solidFill>
                <a:latin typeface="Calibri"/>
                <a:ea typeface="Calibri"/>
                <a:cs typeface="Calibri"/>
                <a:sym typeface="Calibri"/>
              </a:rPr>
              <a:t>‹#›</a:t>
            </a:fld>
            <a:endParaRPr b="0" i="0" sz="800" u="none" cap="none" strike="noStrike">
              <a:solidFill>
                <a:srgbClr val="0073AE"/>
              </a:solidFill>
              <a:latin typeface="Calibri"/>
              <a:ea typeface="Calibri"/>
              <a:cs typeface="Calibri"/>
              <a:sym typeface="Calibri"/>
            </a:endParaRPr>
          </a:p>
        </p:txBody>
      </p:sp>
      <p:sp>
        <p:nvSpPr>
          <p:cNvPr id="162" name="Google Shape;162;g22e11c01d7d_0_241"/>
          <p:cNvSpPr txBox="1"/>
          <p:nvPr>
            <p:ph idx="2"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Blank">
  <p:cSld name="1_Title Only Blank">
    <p:spTree>
      <p:nvGrpSpPr>
        <p:cNvPr id="33" name="Shape 33"/>
        <p:cNvGrpSpPr/>
        <p:nvPr/>
      </p:nvGrpSpPr>
      <p:grpSpPr>
        <a:xfrm>
          <a:off x="0" y="0"/>
          <a:ext cx="0" cy="0"/>
          <a:chOff x="0" y="0"/>
          <a:chExt cx="0" cy="0"/>
        </a:xfrm>
      </p:grpSpPr>
      <p:sp>
        <p:nvSpPr>
          <p:cNvPr id="34" name="Google Shape;34;p20"/>
          <p:cNvSpPr txBox="1"/>
          <p:nvPr>
            <p:ph idx="1" type="body"/>
          </p:nvPr>
        </p:nvSpPr>
        <p:spPr>
          <a:xfrm>
            <a:off x="628650" y="1421469"/>
            <a:ext cx="7886700" cy="314470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 name="Google Shape;35;p20"/>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6" name="Google Shape;36;p20"/>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0"/>
          <p:cNvSpPr txBox="1"/>
          <p:nvPr>
            <p:ph idx="2"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3" name="Shape 163"/>
        <p:cNvGrpSpPr/>
        <p:nvPr/>
      </p:nvGrpSpPr>
      <p:grpSpPr>
        <a:xfrm>
          <a:off x="0" y="0"/>
          <a:ext cx="0" cy="0"/>
          <a:chOff x="0" y="0"/>
          <a:chExt cx="0" cy="0"/>
        </a:xfrm>
      </p:grpSpPr>
      <p:pic>
        <p:nvPicPr>
          <p:cNvPr id="164" name="Google Shape;164;g22e11c01d7d_0_215"/>
          <p:cNvPicPr preferRelativeResize="0"/>
          <p:nvPr/>
        </p:nvPicPr>
        <p:blipFill rotWithShape="1">
          <a:blip r:embed="rId2">
            <a:alphaModFix/>
          </a:blip>
          <a:srcRect b="14737" l="0" r="0" t="14948"/>
          <a:stretch/>
        </p:blipFill>
        <p:spPr>
          <a:xfrm>
            <a:off x="-1" y="-1"/>
            <a:ext cx="9144000" cy="5143502"/>
          </a:xfrm>
          <a:prstGeom prst="rect">
            <a:avLst/>
          </a:prstGeom>
          <a:noFill/>
          <a:ln>
            <a:noFill/>
          </a:ln>
        </p:spPr>
      </p:pic>
      <p:sp>
        <p:nvSpPr>
          <p:cNvPr id="165" name="Google Shape;165;g22e11c01d7d_0_215"/>
          <p:cNvSpPr/>
          <p:nvPr/>
        </p:nvSpPr>
        <p:spPr>
          <a:xfrm>
            <a:off x="0" y="0"/>
            <a:ext cx="9144000" cy="5143500"/>
          </a:xfrm>
          <a:prstGeom prst="rect">
            <a:avLst/>
          </a:prstGeom>
          <a:gradFill>
            <a:gsLst>
              <a:gs pos="0">
                <a:srgbClr val="004578">
                  <a:alpha val="0"/>
                </a:srgbClr>
              </a:gs>
              <a:gs pos="100000">
                <a:srgbClr val="FFFFFF">
                  <a:alpha val="71372"/>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g22e11c01d7d_0_215"/>
          <p:cNvSpPr/>
          <p:nvPr/>
        </p:nvSpPr>
        <p:spPr>
          <a:xfrm flipH="1" rot="10800000">
            <a:off x="0" y="116"/>
            <a:ext cx="9144000" cy="1479000"/>
          </a:xfrm>
          <a:prstGeom prst="snip1Rect">
            <a:avLst>
              <a:gd fmla="val 38307"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g22e11c01d7d_0_215"/>
          <p:cNvSpPr txBox="1"/>
          <p:nvPr>
            <p:ph type="ctrTitle"/>
          </p:nvPr>
        </p:nvSpPr>
        <p:spPr>
          <a:xfrm>
            <a:off x="431800" y="249937"/>
            <a:ext cx="6790200" cy="1007400"/>
          </a:xfrm>
          <a:prstGeom prst="rect">
            <a:avLst/>
          </a:prstGeom>
          <a:noFill/>
          <a:ln>
            <a:noFill/>
          </a:ln>
        </p:spPr>
        <p:txBody>
          <a:bodyPr anchorCtr="0" anchor="b" bIns="45700" lIns="91425" spcFirstLastPara="1" rIns="91425" wrap="square" tIns="45700">
            <a:normAutofit/>
          </a:bodyPr>
          <a:lstStyle>
            <a:lvl1pPr lvl="0" algn="l">
              <a:lnSpc>
                <a:spcPct val="75757"/>
              </a:lnSpc>
              <a:spcBef>
                <a:spcPts val="0"/>
              </a:spcBef>
              <a:spcAft>
                <a:spcPts val="0"/>
              </a:spcAft>
              <a:buClr>
                <a:srgbClr val="004578"/>
              </a:buClr>
              <a:buSzPts val="3300"/>
              <a:buFont typeface="Calibri"/>
              <a:buNone/>
              <a:defRPr i="0" sz="3300">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g22e11c01d7d_0_215"/>
          <p:cNvSpPr txBox="1"/>
          <p:nvPr/>
        </p:nvSpPr>
        <p:spPr>
          <a:xfrm>
            <a:off x="626806" y="4792808"/>
            <a:ext cx="1607700" cy="350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000"/>
              <a:buFont typeface="Merriweather Sans"/>
              <a:buNone/>
            </a:pPr>
            <a:r>
              <a:rPr b="1" i="0" lang="en-US" sz="1000" u="none" cap="none" strike="noStrike">
                <a:solidFill>
                  <a:srgbClr val="0073AE"/>
                </a:solidFill>
                <a:latin typeface="Calibri"/>
                <a:ea typeface="Calibri"/>
                <a:cs typeface="Calibri"/>
                <a:sym typeface="Calibri"/>
              </a:rPr>
              <a:t>www.ieee.org</a:t>
            </a:r>
            <a:endParaRPr b="1" i="0" sz="1000" u="none" cap="none" strike="noStrike">
              <a:solidFill>
                <a:srgbClr val="0073AE"/>
              </a:solidFill>
              <a:latin typeface="Calibri"/>
              <a:ea typeface="Calibri"/>
              <a:cs typeface="Calibri"/>
              <a:sym typeface="Calibri"/>
            </a:endParaRPr>
          </a:p>
        </p:txBody>
      </p:sp>
      <p:sp>
        <p:nvSpPr>
          <p:cNvPr id="169" name="Google Shape;169;g22e11c01d7d_0_215"/>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grpSp>
        <p:nvGrpSpPr>
          <p:cNvPr id="170" name="Google Shape;170;g22e11c01d7d_0_215"/>
          <p:cNvGrpSpPr/>
          <p:nvPr/>
        </p:nvGrpSpPr>
        <p:grpSpPr>
          <a:xfrm>
            <a:off x="5373859" y="194940"/>
            <a:ext cx="3376200" cy="3376200"/>
            <a:chOff x="5373859" y="194940"/>
            <a:chExt cx="3376200" cy="3376200"/>
          </a:xfrm>
        </p:grpSpPr>
        <p:sp>
          <p:nvSpPr>
            <p:cNvPr id="171" name="Google Shape;171;g22e11c01d7d_0_215"/>
            <p:cNvSpPr/>
            <p:nvPr/>
          </p:nvSpPr>
          <p:spPr>
            <a:xfrm>
              <a:off x="5373859" y="194940"/>
              <a:ext cx="3376200" cy="3376200"/>
            </a:xfrm>
            <a:prstGeom prst="ellipse">
              <a:avLst/>
            </a:prstGeom>
            <a:noFill/>
            <a:ln cap="flat" cmpd="sng" w="152400">
              <a:solidFill>
                <a:schemeClr val="lt1">
                  <a:alpha val="66666"/>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g22e11c01d7d_0_215"/>
            <p:cNvSpPr/>
            <p:nvPr/>
          </p:nvSpPr>
          <p:spPr>
            <a:xfrm>
              <a:off x="5780650" y="601731"/>
              <a:ext cx="2562600" cy="2562600"/>
            </a:xfrm>
            <a:prstGeom prst="ellipse">
              <a:avLst/>
            </a:prstGeom>
            <a:noFill/>
            <a:ln cap="flat" cmpd="sng" w="228600">
              <a:solidFill>
                <a:schemeClr val="lt1">
                  <a:alpha val="4274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73" name="Google Shape;173;g22e11c01d7d_0_215"/>
          <p:cNvPicPr preferRelativeResize="0"/>
          <p:nvPr/>
        </p:nvPicPr>
        <p:blipFill rotWithShape="1">
          <a:blip r:embed="rId3">
            <a:alphaModFix/>
          </a:blip>
          <a:srcRect b="0" l="0" r="0" t="0"/>
          <a:stretch/>
        </p:blipFill>
        <p:spPr>
          <a:xfrm>
            <a:off x="7761134" y="249937"/>
            <a:ext cx="1018622" cy="568534"/>
          </a:xfrm>
          <a:prstGeom prst="rect">
            <a:avLst/>
          </a:prstGeom>
          <a:noFill/>
          <a:ln>
            <a:noFill/>
          </a:ln>
        </p:spPr>
      </p:pic>
      <p:pic>
        <p:nvPicPr>
          <p:cNvPr id="174" name="Google Shape;174;g22e11c01d7d_0_215"/>
          <p:cNvPicPr preferRelativeResize="0"/>
          <p:nvPr/>
        </p:nvPicPr>
        <p:blipFill rotWithShape="1">
          <a:blip r:embed="rId4">
            <a:alphaModFix amt="95000"/>
          </a:blip>
          <a:srcRect b="61941" l="0" r="0" t="0"/>
          <a:stretch/>
        </p:blipFill>
        <p:spPr>
          <a:xfrm>
            <a:off x="3120942" y="2271326"/>
            <a:ext cx="5452063" cy="822960"/>
          </a:xfrm>
          <a:prstGeom prst="rect">
            <a:avLst/>
          </a:prstGeom>
          <a:noFill/>
          <a:ln>
            <a:noFill/>
          </a:ln>
        </p:spPr>
      </p:pic>
      <p:sp>
        <p:nvSpPr>
          <p:cNvPr id="175" name="Google Shape;175;g22e11c01d7d_0_215"/>
          <p:cNvSpPr txBox="1"/>
          <p:nvPr>
            <p:ph idx="1" type="subTitle"/>
          </p:nvPr>
        </p:nvSpPr>
        <p:spPr>
          <a:xfrm>
            <a:off x="3330611" y="2269671"/>
            <a:ext cx="5176500" cy="803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2000"/>
              <a:buNone/>
              <a:defRPr b="1" i="0" sz="20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176" name="Shape 176"/>
        <p:cNvGrpSpPr/>
        <p:nvPr/>
      </p:nvGrpSpPr>
      <p:grpSpPr>
        <a:xfrm>
          <a:off x="0" y="0"/>
          <a:ext cx="0" cy="0"/>
          <a:chOff x="0" y="0"/>
          <a:chExt cx="0" cy="0"/>
        </a:xfrm>
      </p:grpSpPr>
      <p:pic>
        <p:nvPicPr>
          <p:cNvPr id="177" name="Google Shape;177;g22e11c01d7d_0_228"/>
          <p:cNvPicPr preferRelativeResize="0"/>
          <p:nvPr/>
        </p:nvPicPr>
        <p:blipFill rotWithShape="1">
          <a:blip r:embed="rId2">
            <a:alphaModFix/>
          </a:blip>
          <a:srcRect b="14737" l="0" r="0" t="14948"/>
          <a:stretch/>
        </p:blipFill>
        <p:spPr>
          <a:xfrm>
            <a:off x="-1" y="-1"/>
            <a:ext cx="9144000" cy="5143502"/>
          </a:xfrm>
          <a:prstGeom prst="rect">
            <a:avLst/>
          </a:prstGeom>
          <a:noFill/>
          <a:ln>
            <a:noFill/>
          </a:ln>
        </p:spPr>
      </p:pic>
      <p:sp>
        <p:nvSpPr>
          <p:cNvPr id="178" name="Google Shape;178;g22e11c01d7d_0_228"/>
          <p:cNvSpPr/>
          <p:nvPr/>
        </p:nvSpPr>
        <p:spPr>
          <a:xfrm>
            <a:off x="0" y="0"/>
            <a:ext cx="9144000" cy="5143500"/>
          </a:xfrm>
          <a:prstGeom prst="rect">
            <a:avLst/>
          </a:prstGeom>
          <a:gradFill>
            <a:gsLst>
              <a:gs pos="0">
                <a:srgbClr val="004578">
                  <a:alpha val="0"/>
                </a:srgbClr>
              </a:gs>
              <a:gs pos="100000">
                <a:srgbClr val="FFFFFF">
                  <a:alpha val="71372"/>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g22e11c01d7d_0_228"/>
          <p:cNvSpPr txBox="1"/>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73AE"/>
                </a:solidFill>
                <a:latin typeface="Calibri"/>
                <a:ea typeface="Calibri"/>
                <a:cs typeface="Calibri"/>
                <a:sym typeface="Calibri"/>
              </a:rPr>
              <a:t>‹#›</a:t>
            </a:fld>
            <a:endParaRPr b="0" i="0" sz="800" u="none" cap="none" strike="noStrike">
              <a:solidFill>
                <a:srgbClr val="0073AE"/>
              </a:solidFill>
              <a:latin typeface="Calibri"/>
              <a:ea typeface="Calibri"/>
              <a:cs typeface="Calibri"/>
              <a:sym typeface="Calibri"/>
            </a:endParaRPr>
          </a:p>
        </p:txBody>
      </p:sp>
      <p:sp>
        <p:nvSpPr>
          <p:cNvPr id="180" name="Google Shape;180;g22e11c01d7d_0_228"/>
          <p:cNvSpPr txBox="1"/>
          <p:nvPr/>
        </p:nvSpPr>
        <p:spPr>
          <a:xfrm>
            <a:off x="626806" y="4792808"/>
            <a:ext cx="1607700" cy="350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000"/>
              <a:buFont typeface="Merriweather Sans"/>
              <a:buNone/>
            </a:pPr>
            <a:r>
              <a:rPr b="1" i="0" lang="en-US" sz="1000" u="none" cap="none" strike="noStrike">
                <a:solidFill>
                  <a:srgbClr val="0073AE"/>
                </a:solidFill>
                <a:latin typeface="Calibri"/>
                <a:ea typeface="Calibri"/>
                <a:cs typeface="Calibri"/>
                <a:sym typeface="Calibri"/>
              </a:rPr>
              <a:t>www.ieee.org</a:t>
            </a:r>
            <a:endParaRPr b="1" i="0" sz="1000" u="none" cap="none" strike="noStrike">
              <a:solidFill>
                <a:srgbClr val="0073AE"/>
              </a:solidFill>
              <a:latin typeface="Calibri"/>
              <a:ea typeface="Calibri"/>
              <a:cs typeface="Calibri"/>
              <a:sym typeface="Calibri"/>
            </a:endParaRPr>
          </a:p>
        </p:txBody>
      </p:sp>
      <p:grpSp>
        <p:nvGrpSpPr>
          <p:cNvPr id="181" name="Google Shape;181;g22e11c01d7d_0_228"/>
          <p:cNvGrpSpPr/>
          <p:nvPr/>
        </p:nvGrpSpPr>
        <p:grpSpPr>
          <a:xfrm>
            <a:off x="5373859" y="194940"/>
            <a:ext cx="3376200" cy="3376200"/>
            <a:chOff x="5373859" y="194940"/>
            <a:chExt cx="3376200" cy="3376200"/>
          </a:xfrm>
        </p:grpSpPr>
        <p:sp>
          <p:nvSpPr>
            <p:cNvPr id="182" name="Google Shape;182;g22e11c01d7d_0_228"/>
            <p:cNvSpPr/>
            <p:nvPr/>
          </p:nvSpPr>
          <p:spPr>
            <a:xfrm>
              <a:off x="5373859" y="194940"/>
              <a:ext cx="3376200" cy="3376200"/>
            </a:xfrm>
            <a:prstGeom prst="ellipse">
              <a:avLst/>
            </a:prstGeom>
            <a:noFill/>
            <a:ln cap="flat" cmpd="sng" w="152400">
              <a:solidFill>
                <a:schemeClr val="lt1">
                  <a:alpha val="66666"/>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g22e11c01d7d_0_228"/>
            <p:cNvSpPr/>
            <p:nvPr/>
          </p:nvSpPr>
          <p:spPr>
            <a:xfrm>
              <a:off x="5780650" y="601731"/>
              <a:ext cx="2562600" cy="2562600"/>
            </a:xfrm>
            <a:prstGeom prst="ellipse">
              <a:avLst/>
            </a:prstGeom>
            <a:noFill/>
            <a:ln cap="flat" cmpd="sng" w="228600">
              <a:solidFill>
                <a:schemeClr val="lt1">
                  <a:alpha val="4274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4" name="Google Shape;184;g22e11c01d7d_0_228"/>
          <p:cNvPicPr preferRelativeResize="0"/>
          <p:nvPr/>
        </p:nvPicPr>
        <p:blipFill rotWithShape="1">
          <a:blip r:embed="rId3">
            <a:alphaModFix amt="90000"/>
          </a:blip>
          <a:srcRect b="0" l="0" r="0" t="0"/>
          <a:stretch/>
        </p:blipFill>
        <p:spPr>
          <a:xfrm rot="10800000">
            <a:off x="-4" y="0"/>
            <a:ext cx="9148730" cy="3628479"/>
          </a:xfrm>
          <a:prstGeom prst="rect">
            <a:avLst/>
          </a:prstGeom>
          <a:noFill/>
          <a:ln>
            <a:noFill/>
          </a:ln>
        </p:spPr>
      </p:pic>
      <p:sp>
        <p:nvSpPr>
          <p:cNvPr id="185" name="Google Shape;185;g22e11c01d7d_0_228"/>
          <p:cNvSpPr txBox="1"/>
          <p:nvPr>
            <p:ph type="ctrTitle"/>
          </p:nvPr>
        </p:nvSpPr>
        <p:spPr>
          <a:xfrm>
            <a:off x="564948" y="890020"/>
            <a:ext cx="7285800" cy="945000"/>
          </a:xfrm>
          <a:prstGeom prst="rect">
            <a:avLst/>
          </a:prstGeom>
          <a:noFill/>
          <a:ln>
            <a:noFill/>
          </a:ln>
        </p:spPr>
        <p:txBody>
          <a:bodyPr anchorCtr="0" anchor="b" bIns="45700" lIns="91425" spcFirstLastPara="1" rIns="91425" wrap="square" tIns="45700">
            <a:normAutofit/>
          </a:bodyPr>
          <a:lstStyle>
            <a:lvl1pPr lvl="0" algn="l">
              <a:lnSpc>
                <a:spcPct val="75757"/>
              </a:lnSpc>
              <a:spcBef>
                <a:spcPts val="0"/>
              </a:spcBef>
              <a:spcAft>
                <a:spcPts val="0"/>
              </a:spcAft>
              <a:buClr>
                <a:srgbClr val="004578"/>
              </a:buClr>
              <a:buSzPts val="3300"/>
              <a:buFont typeface="Calibri"/>
              <a:buNone/>
              <a:defRPr i="0" sz="3300">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22e11c01d7d_0_228"/>
          <p:cNvSpPr txBox="1"/>
          <p:nvPr>
            <p:ph idx="1" type="subTitle"/>
          </p:nvPr>
        </p:nvSpPr>
        <p:spPr>
          <a:xfrm>
            <a:off x="564948" y="1903994"/>
            <a:ext cx="7285800" cy="9567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750"/>
              </a:spcBef>
              <a:spcAft>
                <a:spcPts val="0"/>
              </a:spcAft>
              <a:buSzPts val="2100"/>
              <a:buNone/>
              <a:defRPr b="1" i="1" sz="21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187" name="Google Shape;187;g22e11c01d7d_0_228"/>
          <p:cNvPicPr preferRelativeResize="0"/>
          <p:nvPr/>
        </p:nvPicPr>
        <p:blipFill rotWithShape="1">
          <a:blip r:embed="rId4">
            <a:alphaModFix/>
          </a:blip>
          <a:srcRect b="0" l="0" r="0" t="0"/>
          <a:stretch/>
        </p:blipFill>
        <p:spPr>
          <a:xfrm>
            <a:off x="8049987" y="283333"/>
            <a:ext cx="828675" cy="241973"/>
          </a:xfrm>
          <a:prstGeom prst="rect">
            <a:avLst/>
          </a:prstGeom>
          <a:noFill/>
          <a:ln>
            <a:noFill/>
          </a:ln>
        </p:spPr>
      </p:pic>
      <p:sp>
        <p:nvSpPr>
          <p:cNvPr id="188" name="Google Shape;188;g22e11c01d7d_0_228"/>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spTree>
      <p:nvGrpSpPr>
        <p:cNvPr id="189" name="Shape 189"/>
        <p:cNvGrpSpPr/>
        <p:nvPr/>
      </p:nvGrpSpPr>
      <p:grpSpPr>
        <a:xfrm>
          <a:off x="0" y="0"/>
          <a:ext cx="0" cy="0"/>
          <a:chOff x="0" y="0"/>
          <a:chExt cx="0" cy="0"/>
        </a:xfrm>
      </p:grpSpPr>
      <p:sp>
        <p:nvSpPr>
          <p:cNvPr id="190" name="Google Shape;190;g22e11c01d7d_0_246"/>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g22e11c01d7d_0_246"/>
          <p:cNvSpPr txBox="1"/>
          <p:nvPr>
            <p:ph idx="1" type="body"/>
          </p:nvPr>
        </p:nvSpPr>
        <p:spPr>
          <a:xfrm>
            <a:off x="628650" y="1369219"/>
            <a:ext cx="7886700" cy="2957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2" name="Google Shape;192;g22e11c01d7d_0_246"/>
          <p:cNvSpPr txBox="1"/>
          <p:nvPr>
            <p:ph idx="12" type="sldNum"/>
          </p:nvPr>
        </p:nvSpPr>
        <p:spPr>
          <a:xfrm>
            <a:off x="385321" y="4654044"/>
            <a:ext cx="4866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93" name="Google Shape;193;g22e11c01d7d_0_246"/>
          <p:cNvSpPr txBox="1"/>
          <p:nvPr>
            <p:ph idx="2" type="body"/>
          </p:nvPr>
        </p:nvSpPr>
        <p:spPr>
          <a:xfrm>
            <a:off x="628650" y="829648"/>
            <a:ext cx="7886700" cy="26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194" name="Shape 194"/>
        <p:cNvGrpSpPr/>
        <p:nvPr/>
      </p:nvGrpSpPr>
      <p:grpSpPr>
        <a:xfrm>
          <a:off x="0" y="0"/>
          <a:ext cx="0" cy="0"/>
          <a:chOff x="0" y="0"/>
          <a:chExt cx="0" cy="0"/>
        </a:xfrm>
      </p:grpSpPr>
      <p:sp>
        <p:nvSpPr>
          <p:cNvPr id="195" name="Google Shape;195;g22e11c01d7d_0_251"/>
          <p:cNvSpPr txBox="1"/>
          <p:nvPr>
            <p:ph idx="1"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6" name="Google Shape;196;g22e11c01d7d_0_251"/>
          <p:cNvSpPr txBox="1"/>
          <p:nvPr>
            <p:ph idx="2" type="body"/>
          </p:nvPr>
        </p:nvSpPr>
        <p:spPr>
          <a:xfrm>
            <a:off x="46291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7" name="Google Shape;197;g22e11c01d7d_0_251"/>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98" name="Google Shape;198;g22e11c01d7d_0_251"/>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g22e11c01d7d_0_251"/>
          <p:cNvSpPr txBox="1"/>
          <p:nvPr>
            <p:ph idx="3"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p:cSld name="One Content">
    <p:spTree>
      <p:nvGrpSpPr>
        <p:cNvPr id="200" name="Shape 200"/>
        <p:cNvGrpSpPr/>
        <p:nvPr/>
      </p:nvGrpSpPr>
      <p:grpSpPr>
        <a:xfrm>
          <a:off x="0" y="0"/>
          <a:ext cx="0" cy="0"/>
          <a:chOff x="0" y="0"/>
          <a:chExt cx="0" cy="0"/>
        </a:xfrm>
      </p:grpSpPr>
      <p:sp>
        <p:nvSpPr>
          <p:cNvPr id="201" name="Google Shape;201;g22e11c01d7d_0_257"/>
          <p:cNvSpPr txBox="1"/>
          <p:nvPr>
            <p:ph idx="1" type="body"/>
          </p:nvPr>
        </p:nvSpPr>
        <p:spPr>
          <a:xfrm>
            <a:off x="4629150" y="1369219"/>
            <a:ext cx="3886200" cy="2844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2" name="Google Shape;202;g22e11c01d7d_0_257"/>
          <p:cNvSpPr txBox="1"/>
          <p:nvPr>
            <p:ph idx="2"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3" name="Google Shape;203;g22e11c01d7d_0_257"/>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04" name="Google Shape;204;g22e11c01d7d_0_257"/>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g22e11c01d7d_0_257"/>
          <p:cNvSpPr txBox="1"/>
          <p:nvPr>
            <p:ph idx="3"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6" name="Shape 206"/>
        <p:cNvGrpSpPr/>
        <p:nvPr/>
      </p:nvGrpSpPr>
      <p:grpSpPr>
        <a:xfrm>
          <a:off x="0" y="0"/>
          <a:ext cx="0" cy="0"/>
          <a:chOff x="0" y="0"/>
          <a:chExt cx="0" cy="0"/>
        </a:xfrm>
      </p:grpSpPr>
      <p:sp>
        <p:nvSpPr>
          <p:cNvPr id="207" name="Google Shape;207;g22e11c01d7d_0_263"/>
          <p:cNvSpPr txBox="1"/>
          <p:nvPr>
            <p:ph idx="1" type="body"/>
          </p:nvPr>
        </p:nvSpPr>
        <p:spPr>
          <a:xfrm>
            <a:off x="4629150" y="2844601"/>
            <a:ext cx="3886200" cy="136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8" name="Google Shape;208;g22e11c01d7d_0_263"/>
          <p:cNvSpPr txBox="1"/>
          <p:nvPr>
            <p:ph idx="2"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9" name="Google Shape;209;g22e11c01d7d_0_263"/>
          <p:cNvSpPr txBox="1"/>
          <p:nvPr>
            <p:ph idx="3" type="body"/>
          </p:nvPr>
        </p:nvSpPr>
        <p:spPr>
          <a:xfrm>
            <a:off x="4629150" y="1369219"/>
            <a:ext cx="3886200" cy="136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0" name="Google Shape;210;g22e11c01d7d_0_263"/>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11" name="Google Shape;211;g22e11c01d7d_0_263"/>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g22e11c01d7d_0_263"/>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13" name="Shape 213"/>
        <p:cNvGrpSpPr/>
        <p:nvPr/>
      </p:nvGrpSpPr>
      <p:grpSpPr>
        <a:xfrm>
          <a:off x="0" y="0"/>
          <a:ext cx="0" cy="0"/>
          <a:chOff x="0" y="0"/>
          <a:chExt cx="0" cy="0"/>
        </a:xfrm>
      </p:grpSpPr>
      <p:sp>
        <p:nvSpPr>
          <p:cNvPr id="214" name="Google Shape;214;g22e11c01d7d_0_270"/>
          <p:cNvSpPr txBox="1"/>
          <p:nvPr>
            <p:ph idx="1" type="body"/>
          </p:nvPr>
        </p:nvSpPr>
        <p:spPr>
          <a:xfrm>
            <a:off x="4629150" y="2128102"/>
            <a:ext cx="3886200" cy="208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5" name="Google Shape;215;g22e11c01d7d_0_270"/>
          <p:cNvSpPr txBox="1"/>
          <p:nvPr>
            <p:ph idx="2"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6" name="Google Shape;216;g22e11c01d7d_0_270"/>
          <p:cNvSpPr txBox="1"/>
          <p:nvPr>
            <p:ph idx="3" type="body"/>
          </p:nvPr>
        </p:nvSpPr>
        <p:spPr>
          <a:xfrm>
            <a:off x="4629150" y="1369219"/>
            <a:ext cx="3886200" cy="759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7" name="Google Shape;217;g22e11c01d7d_0_270"/>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18" name="Google Shape;218;g22e11c01d7d_0_270"/>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g22e11c01d7d_0_270"/>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Bullets">
  <p:cSld name="Content, Text, Bullets">
    <p:spTree>
      <p:nvGrpSpPr>
        <p:cNvPr id="220" name="Shape 220"/>
        <p:cNvGrpSpPr/>
        <p:nvPr/>
      </p:nvGrpSpPr>
      <p:grpSpPr>
        <a:xfrm>
          <a:off x="0" y="0"/>
          <a:ext cx="0" cy="0"/>
          <a:chOff x="0" y="0"/>
          <a:chExt cx="0" cy="0"/>
        </a:xfrm>
      </p:grpSpPr>
      <p:sp>
        <p:nvSpPr>
          <p:cNvPr id="221" name="Google Shape;221;g22e11c01d7d_0_277"/>
          <p:cNvSpPr txBox="1"/>
          <p:nvPr>
            <p:ph idx="1" type="body"/>
          </p:nvPr>
        </p:nvSpPr>
        <p:spPr>
          <a:xfrm>
            <a:off x="628650" y="1361923"/>
            <a:ext cx="3886200" cy="2851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2" name="Google Shape;222;g22e11c01d7d_0_277"/>
          <p:cNvSpPr txBox="1"/>
          <p:nvPr>
            <p:ph idx="2" type="body"/>
          </p:nvPr>
        </p:nvSpPr>
        <p:spPr>
          <a:xfrm>
            <a:off x="4629150" y="2128101"/>
            <a:ext cx="3886200" cy="208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3" name="Google Shape;223;g22e11c01d7d_0_277"/>
          <p:cNvSpPr txBox="1"/>
          <p:nvPr>
            <p:ph idx="3" type="body"/>
          </p:nvPr>
        </p:nvSpPr>
        <p:spPr>
          <a:xfrm>
            <a:off x="4629150" y="1369219"/>
            <a:ext cx="3886200" cy="759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4" name="Google Shape;224;g22e11c01d7d_0_277"/>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25" name="Google Shape;225;g22e11c01d7d_0_277"/>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g22e11c01d7d_0_277"/>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227" name="Shape 227"/>
        <p:cNvGrpSpPr/>
        <p:nvPr/>
      </p:nvGrpSpPr>
      <p:grpSpPr>
        <a:xfrm>
          <a:off x="0" y="0"/>
          <a:ext cx="0" cy="0"/>
          <a:chOff x="0" y="0"/>
          <a:chExt cx="0" cy="0"/>
        </a:xfrm>
      </p:grpSpPr>
      <p:sp>
        <p:nvSpPr>
          <p:cNvPr id="228" name="Google Shape;228;g22e11c01d7d_0_284"/>
          <p:cNvSpPr txBox="1"/>
          <p:nvPr>
            <p:ph idx="1" type="body"/>
          </p:nvPr>
        </p:nvSpPr>
        <p:spPr>
          <a:xfrm>
            <a:off x="4629150" y="2855320"/>
            <a:ext cx="3886200" cy="1358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9" name="Google Shape;229;g22e11c01d7d_0_284"/>
          <p:cNvSpPr txBox="1"/>
          <p:nvPr>
            <p:ph idx="2" type="body"/>
          </p:nvPr>
        </p:nvSpPr>
        <p:spPr>
          <a:xfrm>
            <a:off x="628650" y="1369219"/>
            <a:ext cx="3886200" cy="1374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0" name="Google Shape;230;g22e11c01d7d_0_284"/>
          <p:cNvSpPr txBox="1"/>
          <p:nvPr>
            <p:ph idx="3" type="body"/>
          </p:nvPr>
        </p:nvSpPr>
        <p:spPr>
          <a:xfrm>
            <a:off x="4629150" y="1385779"/>
            <a:ext cx="3886200" cy="1358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1" name="Google Shape;231;g22e11c01d7d_0_284"/>
          <p:cNvSpPr txBox="1"/>
          <p:nvPr>
            <p:ph idx="4" type="body"/>
          </p:nvPr>
        </p:nvSpPr>
        <p:spPr>
          <a:xfrm>
            <a:off x="628650" y="2855320"/>
            <a:ext cx="3886200" cy="1358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2" name="Google Shape;232;g22e11c01d7d_0_284"/>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33" name="Google Shape;233;g22e11c01d7d_0_284"/>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g22e11c01d7d_0_284"/>
          <p:cNvSpPr txBox="1"/>
          <p:nvPr>
            <p:ph idx="5"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235" name="Shape 235"/>
        <p:cNvGrpSpPr/>
        <p:nvPr/>
      </p:nvGrpSpPr>
      <p:grpSpPr>
        <a:xfrm>
          <a:off x="0" y="0"/>
          <a:ext cx="0" cy="0"/>
          <a:chOff x="0" y="0"/>
          <a:chExt cx="0" cy="0"/>
        </a:xfrm>
      </p:grpSpPr>
      <p:sp>
        <p:nvSpPr>
          <p:cNvPr id="236" name="Google Shape;236;g22e11c01d7d_0_292"/>
          <p:cNvSpPr txBox="1"/>
          <p:nvPr>
            <p:ph idx="1" type="body"/>
          </p:nvPr>
        </p:nvSpPr>
        <p:spPr>
          <a:xfrm>
            <a:off x="628651" y="1369219"/>
            <a:ext cx="30195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7" name="Google Shape;237;g22e11c01d7d_0_292"/>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38" name="Google Shape;238;g22e11c01d7d_0_292"/>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g22e11c01d7d_0_292"/>
          <p:cNvSpPr txBox="1"/>
          <p:nvPr>
            <p:ph idx="2"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38"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b="14732" l="0" r="0" t="14952"/>
          <a:stretch/>
        </p:blipFill>
        <p:spPr>
          <a:xfrm>
            <a:off x="-1" y="-1"/>
            <a:ext cx="9144001" cy="5143501"/>
          </a:xfrm>
          <a:prstGeom prst="rect">
            <a:avLst/>
          </a:prstGeom>
          <a:noFill/>
          <a:ln>
            <a:noFill/>
          </a:ln>
        </p:spPr>
      </p:pic>
      <p:sp>
        <p:nvSpPr>
          <p:cNvPr id="40" name="Google Shape;40;p6"/>
          <p:cNvSpPr/>
          <p:nvPr/>
        </p:nvSpPr>
        <p:spPr>
          <a:xfrm>
            <a:off x="0" y="0"/>
            <a:ext cx="9144000" cy="5143500"/>
          </a:xfrm>
          <a:prstGeom prst="rect">
            <a:avLst/>
          </a:prstGeom>
          <a:gradFill>
            <a:gsLst>
              <a:gs pos="0">
                <a:srgbClr val="004578">
                  <a:alpha val="0"/>
                </a:srgbClr>
              </a:gs>
              <a:gs pos="100000">
                <a:srgbClr val="FFFFFF">
                  <a:alpha val="7098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6"/>
          <p:cNvSpPr txBox="1"/>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73AE"/>
                </a:solidFill>
                <a:latin typeface="Calibri"/>
                <a:ea typeface="Calibri"/>
                <a:cs typeface="Calibri"/>
                <a:sym typeface="Calibri"/>
              </a:rPr>
              <a:t>‹#›</a:t>
            </a:fld>
            <a:endParaRPr b="0" i="0" sz="800" u="none" cap="none" strike="noStrike">
              <a:solidFill>
                <a:srgbClr val="0073AE"/>
              </a:solidFill>
              <a:latin typeface="Calibri"/>
              <a:ea typeface="Calibri"/>
              <a:cs typeface="Calibri"/>
              <a:sym typeface="Calibri"/>
            </a:endParaRPr>
          </a:p>
        </p:txBody>
      </p:sp>
      <p:sp>
        <p:nvSpPr>
          <p:cNvPr id="42" name="Google Shape;42;p6"/>
          <p:cNvSpPr txBox="1"/>
          <p:nvPr/>
        </p:nvSpPr>
        <p:spPr>
          <a:xfrm>
            <a:off x="626806" y="4792808"/>
            <a:ext cx="1607574" cy="35069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000"/>
              <a:buFont typeface="Merriweather Sans"/>
              <a:buNone/>
            </a:pPr>
            <a:r>
              <a:rPr b="1" i="0" lang="en-US" sz="1000" u="none" cap="none" strike="noStrike">
                <a:solidFill>
                  <a:srgbClr val="0073AE"/>
                </a:solidFill>
                <a:latin typeface="Calibri"/>
                <a:ea typeface="Calibri"/>
                <a:cs typeface="Calibri"/>
                <a:sym typeface="Calibri"/>
              </a:rPr>
              <a:t>www.ieee.org</a:t>
            </a:r>
            <a:endParaRPr b="1" i="0" sz="1000" u="none" cap="none" strike="noStrike">
              <a:solidFill>
                <a:srgbClr val="0073AE"/>
              </a:solidFill>
              <a:latin typeface="Calibri"/>
              <a:ea typeface="Calibri"/>
              <a:cs typeface="Calibri"/>
              <a:sym typeface="Calibri"/>
            </a:endParaRPr>
          </a:p>
        </p:txBody>
      </p:sp>
      <p:grpSp>
        <p:nvGrpSpPr>
          <p:cNvPr id="43" name="Google Shape;43;p6"/>
          <p:cNvGrpSpPr/>
          <p:nvPr/>
        </p:nvGrpSpPr>
        <p:grpSpPr>
          <a:xfrm>
            <a:off x="5373859" y="194940"/>
            <a:ext cx="3376246" cy="3376246"/>
            <a:chOff x="5373859" y="194940"/>
            <a:chExt cx="3376246" cy="3376246"/>
          </a:xfrm>
        </p:grpSpPr>
        <p:sp>
          <p:nvSpPr>
            <p:cNvPr id="44" name="Google Shape;44;p6"/>
            <p:cNvSpPr/>
            <p:nvPr/>
          </p:nvSpPr>
          <p:spPr>
            <a:xfrm>
              <a:off x="5373859" y="194940"/>
              <a:ext cx="3376246" cy="3376246"/>
            </a:xfrm>
            <a:prstGeom prst="ellipse">
              <a:avLst/>
            </a:prstGeom>
            <a:noFill/>
            <a:ln cap="flat" cmpd="sng" w="152400">
              <a:solidFill>
                <a:schemeClr val="lt1">
                  <a:alpha val="65882"/>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 name="Google Shape;45;p6"/>
            <p:cNvSpPr/>
            <p:nvPr/>
          </p:nvSpPr>
          <p:spPr>
            <a:xfrm>
              <a:off x="5780650" y="601731"/>
              <a:ext cx="2562664" cy="2562664"/>
            </a:xfrm>
            <a:prstGeom prst="ellipse">
              <a:avLst/>
            </a:prstGeom>
            <a:noFill/>
            <a:ln cap="flat" cmpd="sng" w="228600">
              <a:solidFill>
                <a:schemeClr val="lt1">
                  <a:alpha val="4196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46" name="Google Shape;46;p6"/>
          <p:cNvPicPr preferRelativeResize="0"/>
          <p:nvPr/>
        </p:nvPicPr>
        <p:blipFill rotWithShape="1">
          <a:blip r:embed="rId3">
            <a:alphaModFix amt="90000"/>
          </a:blip>
          <a:srcRect b="0" l="0" r="0" t="0"/>
          <a:stretch/>
        </p:blipFill>
        <p:spPr>
          <a:xfrm rot="10800000">
            <a:off x="-3" y="0"/>
            <a:ext cx="9148729" cy="3628479"/>
          </a:xfrm>
          <a:prstGeom prst="rect">
            <a:avLst/>
          </a:prstGeom>
          <a:noFill/>
          <a:ln>
            <a:noFill/>
          </a:ln>
        </p:spPr>
      </p:pic>
      <p:sp>
        <p:nvSpPr>
          <p:cNvPr id="47" name="Google Shape;47;p6"/>
          <p:cNvSpPr txBox="1"/>
          <p:nvPr>
            <p:ph type="ctrTitle"/>
          </p:nvPr>
        </p:nvSpPr>
        <p:spPr>
          <a:xfrm>
            <a:off x="564948" y="890020"/>
            <a:ext cx="7285882" cy="944917"/>
          </a:xfrm>
          <a:prstGeom prst="rect">
            <a:avLst/>
          </a:prstGeom>
          <a:noFill/>
          <a:ln>
            <a:noFill/>
          </a:ln>
        </p:spPr>
        <p:txBody>
          <a:bodyPr anchorCtr="0" anchor="b" bIns="45700" lIns="91425" spcFirstLastPara="1" rIns="91425" wrap="square" tIns="45700">
            <a:normAutofit/>
          </a:bodyPr>
          <a:lstStyle>
            <a:lvl1pPr lvl="0" algn="l">
              <a:lnSpc>
                <a:spcPct val="75757"/>
              </a:lnSpc>
              <a:spcBef>
                <a:spcPts val="0"/>
              </a:spcBef>
              <a:spcAft>
                <a:spcPts val="0"/>
              </a:spcAft>
              <a:buClr>
                <a:srgbClr val="004578"/>
              </a:buClr>
              <a:buSzPts val="3300"/>
              <a:buFont typeface="Calibri"/>
              <a:buNone/>
              <a:defRPr i="0" sz="3300">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 type="subTitle"/>
          </p:nvPr>
        </p:nvSpPr>
        <p:spPr>
          <a:xfrm>
            <a:off x="564948" y="1903994"/>
            <a:ext cx="7285881" cy="956810"/>
          </a:xfrm>
          <a:prstGeom prst="rect">
            <a:avLst/>
          </a:prstGeom>
          <a:noFill/>
          <a:ln>
            <a:noFill/>
          </a:ln>
        </p:spPr>
        <p:txBody>
          <a:bodyPr anchorCtr="0" anchor="t" bIns="45700" lIns="91425" spcFirstLastPara="1" rIns="91425" wrap="square" tIns="45700">
            <a:normAutofit/>
          </a:bodyPr>
          <a:lstStyle>
            <a:lvl1pPr lvl="0" algn="l">
              <a:lnSpc>
                <a:spcPct val="90000"/>
              </a:lnSpc>
              <a:spcBef>
                <a:spcPts val="750"/>
              </a:spcBef>
              <a:spcAft>
                <a:spcPts val="0"/>
              </a:spcAft>
              <a:buSzPts val="2100"/>
              <a:buNone/>
              <a:defRPr b="1" i="1" sz="21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49" name="Google Shape;49;p6"/>
          <p:cNvPicPr preferRelativeResize="0"/>
          <p:nvPr/>
        </p:nvPicPr>
        <p:blipFill rotWithShape="1">
          <a:blip r:embed="rId4">
            <a:alphaModFix/>
          </a:blip>
          <a:srcRect b="0" l="0" r="0" t="0"/>
          <a:stretch/>
        </p:blipFill>
        <p:spPr>
          <a:xfrm>
            <a:off x="8049987" y="283333"/>
            <a:ext cx="828675" cy="241973"/>
          </a:xfrm>
          <a:prstGeom prst="rect">
            <a:avLst/>
          </a:prstGeom>
          <a:noFill/>
          <a:ln>
            <a:noFill/>
          </a:ln>
        </p:spPr>
      </p:pic>
      <p:sp>
        <p:nvSpPr>
          <p:cNvPr id="50" name="Google Shape;50;p6"/>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240" name="Shape 240"/>
        <p:cNvGrpSpPr/>
        <p:nvPr/>
      </p:nvGrpSpPr>
      <p:grpSpPr>
        <a:xfrm>
          <a:off x="0" y="0"/>
          <a:ext cx="0" cy="0"/>
          <a:chOff x="0" y="0"/>
          <a:chExt cx="0" cy="0"/>
        </a:xfrm>
      </p:grpSpPr>
      <p:sp>
        <p:nvSpPr>
          <p:cNvPr id="241" name="Google Shape;241;g22e11c01d7d_0_297"/>
          <p:cNvSpPr txBox="1"/>
          <p:nvPr>
            <p:ph idx="1" type="body"/>
          </p:nvPr>
        </p:nvSpPr>
        <p:spPr>
          <a:xfrm>
            <a:off x="46291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2" name="Google Shape;242;g22e11c01d7d_0_297"/>
          <p:cNvSpPr txBox="1"/>
          <p:nvPr>
            <p:ph idx="2" type="body"/>
          </p:nvPr>
        </p:nvSpPr>
        <p:spPr>
          <a:xfrm>
            <a:off x="628650" y="3591613"/>
            <a:ext cx="3886200" cy="621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3" name="Google Shape;243;g22e11c01d7d_0_297"/>
          <p:cNvSpPr/>
          <p:nvPr>
            <p:ph idx="3" type="pic"/>
          </p:nvPr>
        </p:nvSpPr>
        <p:spPr>
          <a:xfrm>
            <a:off x="628650" y="1369219"/>
            <a:ext cx="3886200" cy="2222400"/>
          </a:xfrm>
          <a:prstGeom prst="rect">
            <a:avLst/>
          </a:prstGeom>
          <a:noFill/>
          <a:ln>
            <a:noFill/>
          </a:ln>
        </p:spPr>
      </p:sp>
      <p:sp>
        <p:nvSpPr>
          <p:cNvPr id="244" name="Google Shape;244;g22e11c01d7d_0_297"/>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45" name="Google Shape;245;g22e11c01d7d_0_297"/>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g22e11c01d7d_0_297"/>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
        <p:nvSpPr>
          <p:cNvPr id="248" name="Google Shape;248;g22e11c01d7d_0_304"/>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49" name="Google Shape;249;g22e11c01d7d_0_304"/>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g22e11c01d7d_0_304"/>
          <p:cNvSpPr txBox="1"/>
          <p:nvPr>
            <p:ph idx="1"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p:cSld name="Text, Bullets">
    <p:spTree>
      <p:nvGrpSpPr>
        <p:cNvPr id="251" name="Shape 251"/>
        <p:cNvGrpSpPr/>
        <p:nvPr/>
      </p:nvGrpSpPr>
      <p:grpSpPr>
        <a:xfrm>
          <a:off x="0" y="0"/>
          <a:ext cx="0" cy="0"/>
          <a:chOff x="0" y="0"/>
          <a:chExt cx="0" cy="0"/>
        </a:xfrm>
      </p:grpSpPr>
      <p:sp>
        <p:nvSpPr>
          <p:cNvPr id="252" name="Google Shape;252;g22e11c01d7d_0_308"/>
          <p:cNvSpPr txBox="1"/>
          <p:nvPr>
            <p:ph idx="1" type="body"/>
          </p:nvPr>
        </p:nvSpPr>
        <p:spPr>
          <a:xfrm>
            <a:off x="628650" y="2128100"/>
            <a:ext cx="7886700" cy="1605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3" name="Google Shape;253;g22e11c01d7d_0_308"/>
          <p:cNvSpPr txBox="1"/>
          <p:nvPr>
            <p:ph idx="2" type="body"/>
          </p:nvPr>
        </p:nvSpPr>
        <p:spPr>
          <a:xfrm>
            <a:off x="628650" y="1369219"/>
            <a:ext cx="7886700" cy="759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4" name="Google Shape;254;g22e11c01d7d_0_308"/>
          <p:cNvSpPr txBox="1"/>
          <p:nvPr>
            <p:ph idx="3" type="body"/>
          </p:nvPr>
        </p:nvSpPr>
        <p:spPr>
          <a:xfrm>
            <a:off x="628650" y="3733015"/>
            <a:ext cx="7886700" cy="497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1" sz="15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5" name="Google Shape;255;g22e11c01d7d_0_308"/>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56" name="Google Shape;256;g22e11c01d7d_0_308"/>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g22e11c01d7d_0_308"/>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Content">
  <p:cSld name="Text, Bullets, Content">
    <p:spTree>
      <p:nvGrpSpPr>
        <p:cNvPr id="258" name="Shape 258"/>
        <p:cNvGrpSpPr/>
        <p:nvPr/>
      </p:nvGrpSpPr>
      <p:grpSpPr>
        <a:xfrm>
          <a:off x="0" y="0"/>
          <a:ext cx="0" cy="0"/>
          <a:chOff x="0" y="0"/>
          <a:chExt cx="0" cy="0"/>
        </a:xfrm>
      </p:grpSpPr>
      <p:sp>
        <p:nvSpPr>
          <p:cNvPr id="259" name="Google Shape;259;g22e11c01d7d_0_315"/>
          <p:cNvSpPr txBox="1"/>
          <p:nvPr>
            <p:ph idx="1" type="body"/>
          </p:nvPr>
        </p:nvSpPr>
        <p:spPr>
          <a:xfrm>
            <a:off x="628650" y="3004794"/>
            <a:ext cx="3886200" cy="1208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0" name="Google Shape;260;g22e11c01d7d_0_315"/>
          <p:cNvSpPr txBox="1"/>
          <p:nvPr>
            <p:ph idx="2" type="body"/>
          </p:nvPr>
        </p:nvSpPr>
        <p:spPr>
          <a:xfrm>
            <a:off x="628650" y="1369219"/>
            <a:ext cx="7886700" cy="1556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1" name="Google Shape;261;g22e11c01d7d_0_315"/>
          <p:cNvSpPr/>
          <p:nvPr>
            <p:ph idx="3" type="pic"/>
          </p:nvPr>
        </p:nvSpPr>
        <p:spPr>
          <a:xfrm>
            <a:off x="4629150" y="3004793"/>
            <a:ext cx="3886200" cy="1208700"/>
          </a:xfrm>
          <a:prstGeom prst="rect">
            <a:avLst/>
          </a:prstGeom>
          <a:noFill/>
          <a:ln>
            <a:noFill/>
          </a:ln>
        </p:spPr>
      </p:sp>
      <p:sp>
        <p:nvSpPr>
          <p:cNvPr id="262" name="Google Shape;262;g22e11c01d7d_0_315"/>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63" name="Google Shape;263;g22e11c01d7d_0_315"/>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g22e11c01d7d_0_315"/>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p:cSld name="Bullets and Image">
    <p:spTree>
      <p:nvGrpSpPr>
        <p:cNvPr id="265" name="Shape 265"/>
        <p:cNvGrpSpPr/>
        <p:nvPr/>
      </p:nvGrpSpPr>
      <p:grpSpPr>
        <a:xfrm>
          <a:off x="0" y="0"/>
          <a:ext cx="0" cy="0"/>
          <a:chOff x="0" y="0"/>
          <a:chExt cx="0" cy="0"/>
        </a:xfrm>
      </p:grpSpPr>
      <p:sp>
        <p:nvSpPr>
          <p:cNvPr id="266" name="Google Shape;266;g22e11c01d7d_0_322"/>
          <p:cNvSpPr txBox="1"/>
          <p:nvPr>
            <p:ph idx="1" type="body"/>
          </p:nvPr>
        </p:nvSpPr>
        <p:spPr>
          <a:xfrm>
            <a:off x="628650" y="1369218"/>
            <a:ext cx="4971000" cy="2165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7" name="Google Shape;267;g22e11c01d7d_0_322"/>
          <p:cNvSpPr txBox="1"/>
          <p:nvPr>
            <p:ph idx="2" type="body"/>
          </p:nvPr>
        </p:nvSpPr>
        <p:spPr>
          <a:xfrm>
            <a:off x="628650" y="3535051"/>
            <a:ext cx="4971000" cy="678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sz="15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8" name="Google Shape;268;g22e11c01d7d_0_322"/>
          <p:cNvSpPr/>
          <p:nvPr>
            <p:ph idx="3" type="pic"/>
          </p:nvPr>
        </p:nvSpPr>
        <p:spPr>
          <a:xfrm>
            <a:off x="5712643" y="1369219"/>
            <a:ext cx="2802600" cy="2844300"/>
          </a:xfrm>
          <a:prstGeom prst="rect">
            <a:avLst/>
          </a:prstGeom>
          <a:noFill/>
          <a:ln>
            <a:noFill/>
          </a:ln>
        </p:spPr>
      </p:sp>
      <p:sp>
        <p:nvSpPr>
          <p:cNvPr id="269" name="Google Shape;269;g22e11c01d7d_0_322"/>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70" name="Google Shape;270;g22e11c01d7d_0_322"/>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g22e11c01d7d_0_322"/>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Blank">
  <p:cSld name="1_Title Only Blank">
    <p:spTree>
      <p:nvGrpSpPr>
        <p:cNvPr id="272" name="Shape 272"/>
        <p:cNvGrpSpPr/>
        <p:nvPr/>
      </p:nvGrpSpPr>
      <p:grpSpPr>
        <a:xfrm>
          <a:off x="0" y="0"/>
          <a:ext cx="0" cy="0"/>
          <a:chOff x="0" y="0"/>
          <a:chExt cx="0" cy="0"/>
        </a:xfrm>
      </p:grpSpPr>
      <p:sp>
        <p:nvSpPr>
          <p:cNvPr id="273" name="Google Shape;273;g22e11c01d7d_0_329"/>
          <p:cNvSpPr txBox="1"/>
          <p:nvPr>
            <p:ph idx="1" type="body"/>
          </p:nvPr>
        </p:nvSpPr>
        <p:spPr>
          <a:xfrm>
            <a:off x="628650" y="1421469"/>
            <a:ext cx="7886700" cy="314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4" name="Google Shape;274;g22e11c01d7d_0_329"/>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75" name="Google Shape;275;g22e11c01d7d_0_329"/>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g22e11c01d7d_0_329"/>
          <p:cNvSpPr txBox="1"/>
          <p:nvPr>
            <p:ph idx="2"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itle Slide Opt 1" type="secHead">
  <p:cSld name="SECTION_HEADER">
    <p:spTree>
      <p:nvGrpSpPr>
        <p:cNvPr id="277" name="Shape 277"/>
        <p:cNvGrpSpPr/>
        <p:nvPr/>
      </p:nvGrpSpPr>
      <p:grpSpPr>
        <a:xfrm>
          <a:off x="0" y="0"/>
          <a:ext cx="0" cy="0"/>
          <a:chOff x="0" y="0"/>
          <a:chExt cx="0" cy="0"/>
        </a:xfrm>
      </p:grpSpPr>
      <p:pic>
        <p:nvPicPr>
          <p:cNvPr id="278" name="Google Shape;278;g22e11c01d7d_0_334"/>
          <p:cNvPicPr preferRelativeResize="0"/>
          <p:nvPr/>
        </p:nvPicPr>
        <p:blipFill rotWithShape="1">
          <a:blip r:embed="rId2">
            <a:alphaModFix/>
          </a:blip>
          <a:srcRect b="0" l="0" r="0" t="0"/>
          <a:stretch/>
        </p:blipFill>
        <p:spPr>
          <a:xfrm>
            <a:off x="-23750" y="0"/>
            <a:ext cx="9167750" cy="5143500"/>
          </a:xfrm>
          <a:prstGeom prst="rect">
            <a:avLst/>
          </a:prstGeom>
          <a:noFill/>
          <a:ln>
            <a:noFill/>
          </a:ln>
        </p:spPr>
      </p:pic>
      <p:sp>
        <p:nvSpPr>
          <p:cNvPr id="279" name="Google Shape;279;g22e11c01d7d_0_334"/>
          <p:cNvSpPr txBox="1"/>
          <p:nvPr>
            <p:ph type="title"/>
          </p:nvPr>
        </p:nvSpPr>
        <p:spPr>
          <a:xfrm>
            <a:off x="623888" y="2447123"/>
            <a:ext cx="7886700" cy="620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66A1"/>
              </a:buClr>
              <a:buSzPts val="3300"/>
              <a:buFont typeface="Calibri"/>
              <a:buNone/>
              <a:defRPr i="0"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g22e11c01d7d_0_334"/>
          <p:cNvSpPr txBox="1"/>
          <p:nvPr>
            <p:ph idx="1" type="body"/>
          </p:nvPr>
        </p:nvSpPr>
        <p:spPr>
          <a:xfrm>
            <a:off x="623888" y="3088183"/>
            <a:ext cx="7886700" cy="504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100"/>
              <a:buNone/>
              <a:defRPr b="1" i="1" sz="2100">
                <a:solidFill>
                  <a:srgbClr val="7F7F7F"/>
                </a:solidFill>
              </a:defRPr>
            </a:lvl1pPr>
            <a:lvl2pPr indent="-228600" lvl="1" marL="914400" algn="l">
              <a:lnSpc>
                <a:spcPct val="90000"/>
              </a:lnSpc>
              <a:spcBef>
                <a:spcPts val="375"/>
              </a:spcBef>
              <a:spcAft>
                <a:spcPts val="0"/>
              </a:spcAft>
              <a:buSzPts val="1500"/>
              <a:buNone/>
              <a:defRPr sz="1500">
                <a:solidFill>
                  <a:srgbClr val="888888"/>
                </a:solidFill>
              </a:defRPr>
            </a:lvl2pPr>
            <a:lvl3pPr indent="-228600" lvl="2" marL="1371600" algn="l">
              <a:lnSpc>
                <a:spcPct val="90000"/>
              </a:lnSpc>
              <a:spcBef>
                <a:spcPts val="375"/>
              </a:spcBef>
              <a:spcAft>
                <a:spcPts val="0"/>
              </a:spcAft>
              <a:buSzPts val="1350"/>
              <a:buNone/>
              <a:defRPr sz="1350">
                <a:solidFill>
                  <a:srgbClr val="888888"/>
                </a:solidFill>
              </a:defRPr>
            </a:lvl3pPr>
            <a:lvl4pPr indent="-228600" lvl="3" marL="1828800" algn="l">
              <a:lnSpc>
                <a:spcPct val="90000"/>
              </a:lnSpc>
              <a:spcBef>
                <a:spcPts val="375"/>
              </a:spcBef>
              <a:spcAft>
                <a:spcPts val="0"/>
              </a:spcAft>
              <a:buSzPts val="1200"/>
              <a:buNone/>
              <a:defRPr sz="1200">
                <a:solidFill>
                  <a:srgbClr val="888888"/>
                </a:solidFill>
              </a:defRPr>
            </a:lvl4pPr>
            <a:lvl5pPr indent="-228600" lvl="4" marL="2286000" algn="l">
              <a:lnSpc>
                <a:spcPct val="90000"/>
              </a:lnSpc>
              <a:spcBef>
                <a:spcPts val="375"/>
              </a:spcBef>
              <a:spcAft>
                <a:spcPts val="0"/>
              </a:spcAft>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1" name="Google Shape;281;g22e11c01d7d_0_334"/>
          <p:cNvSpPr txBox="1"/>
          <p:nvPr>
            <p:ph idx="12" type="sldNum"/>
          </p:nvPr>
        </p:nvSpPr>
        <p:spPr>
          <a:xfrm>
            <a:off x="385321" y="4654044"/>
            <a:ext cx="4866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282" name="Google Shape;282;g22e11c01d7d_0_334"/>
          <p:cNvPicPr preferRelativeResize="0"/>
          <p:nvPr/>
        </p:nvPicPr>
        <p:blipFill rotWithShape="1">
          <a:blip r:embed="rId3">
            <a:alphaModFix/>
          </a:blip>
          <a:srcRect b="0" l="1497" r="0" t="9657"/>
          <a:stretch/>
        </p:blipFill>
        <p:spPr>
          <a:xfrm flipH="1" rot="10800000">
            <a:off x="0" y="4502874"/>
            <a:ext cx="9144000" cy="640625"/>
          </a:xfrm>
          <a:prstGeom prst="rect">
            <a:avLst/>
          </a:prstGeom>
          <a:noFill/>
          <a:ln>
            <a:noFill/>
          </a:ln>
        </p:spPr>
      </p:pic>
      <p:pic>
        <p:nvPicPr>
          <p:cNvPr id="283" name="Google Shape;283;g22e11c01d7d_0_334"/>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284" name="Google Shape;284;g22e11c01d7d_0_334"/>
          <p:cNvPicPr preferRelativeResize="0"/>
          <p:nvPr/>
        </p:nvPicPr>
        <p:blipFill rotWithShape="1">
          <a:blip r:embed="rId4">
            <a:alphaModFix/>
          </a:blip>
          <a:srcRect b="0" l="0" r="0" t="0"/>
          <a:stretch/>
        </p:blipFill>
        <p:spPr>
          <a:xfrm>
            <a:off x="7613960" y="4267505"/>
            <a:ext cx="1215715" cy="35498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_Subhead_One Column">
  <p:cSld name="Content Slide_Subhead_One Column">
    <p:spTree>
      <p:nvGrpSpPr>
        <p:cNvPr id="285" name="Shape 285"/>
        <p:cNvGrpSpPr/>
        <p:nvPr/>
      </p:nvGrpSpPr>
      <p:grpSpPr>
        <a:xfrm>
          <a:off x="0" y="0"/>
          <a:ext cx="0" cy="0"/>
          <a:chOff x="0" y="0"/>
          <a:chExt cx="0" cy="0"/>
        </a:xfrm>
      </p:grpSpPr>
      <p:pic>
        <p:nvPicPr>
          <p:cNvPr id="286" name="Google Shape;286;g22e11c01d7d_0_342"/>
          <p:cNvPicPr preferRelativeResize="0"/>
          <p:nvPr/>
        </p:nvPicPr>
        <p:blipFill rotWithShape="1">
          <a:blip r:embed="rId2">
            <a:alphaModFix/>
          </a:blip>
          <a:srcRect b="0" l="0" r="0" t="0"/>
          <a:stretch/>
        </p:blipFill>
        <p:spPr>
          <a:xfrm>
            <a:off x="-2" y="561476"/>
            <a:ext cx="9146999" cy="774954"/>
          </a:xfrm>
          <a:prstGeom prst="rect">
            <a:avLst/>
          </a:prstGeom>
          <a:noFill/>
          <a:ln>
            <a:noFill/>
          </a:ln>
        </p:spPr>
      </p:pic>
      <p:sp>
        <p:nvSpPr>
          <p:cNvPr id="287" name="Google Shape;287;g22e11c01d7d_0_342"/>
          <p:cNvSpPr txBox="1"/>
          <p:nvPr>
            <p:ph type="title"/>
          </p:nvPr>
        </p:nvSpPr>
        <p:spPr>
          <a:xfrm>
            <a:off x="628650" y="204634"/>
            <a:ext cx="7886700" cy="7653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3600"/>
              <a:buFont typeface="Calibri"/>
              <a:buNone/>
              <a:defRPr b="1" i="0" sz="27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350" u="none" cap="none" strike="noStrike">
                <a:solidFill>
                  <a:srgbClr val="000000"/>
                </a:solidFill>
                <a:latin typeface="Arial"/>
                <a:ea typeface="Arial"/>
                <a:cs typeface="Arial"/>
                <a:sym typeface="Arial"/>
              </a:defRPr>
            </a:lvl9pPr>
          </a:lstStyle>
          <a:p/>
        </p:txBody>
      </p:sp>
      <p:sp>
        <p:nvSpPr>
          <p:cNvPr id="288" name="Google Shape;288;g22e11c01d7d_0_342"/>
          <p:cNvSpPr txBox="1"/>
          <p:nvPr>
            <p:ph idx="1" type="body"/>
          </p:nvPr>
        </p:nvSpPr>
        <p:spPr>
          <a:xfrm>
            <a:off x="628650" y="1565413"/>
            <a:ext cx="7886700" cy="2735700"/>
          </a:xfrm>
          <a:prstGeom prst="rect">
            <a:avLst/>
          </a:prstGeom>
          <a:noFill/>
          <a:ln>
            <a:noFill/>
          </a:ln>
        </p:spPr>
        <p:txBody>
          <a:bodyPr anchorCtr="0" anchor="t" bIns="45700" lIns="91425" spcFirstLastPara="1" rIns="91425" wrap="square" tIns="45700">
            <a:noAutofit/>
          </a:bodyPr>
          <a:lstStyle>
            <a:lvl1pPr indent="-381000" lvl="0" marL="457200" marR="0" algn="l">
              <a:lnSpc>
                <a:spcPct val="90000"/>
              </a:lnSpc>
              <a:spcBef>
                <a:spcPts val="750"/>
              </a:spcBef>
              <a:spcAft>
                <a:spcPts val="0"/>
              </a:spcAft>
              <a:buClr>
                <a:srgbClr val="00609C"/>
              </a:buClr>
              <a:buSzPts val="2400"/>
              <a:buFont typeface="Arial"/>
              <a:buChar char="•"/>
              <a:defRPr b="0" i="0" sz="1800" u="none" cap="none" strike="noStrike">
                <a:solidFill>
                  <a:schemeClr val="dk1"/>
                </a:solidFill>
                <a:latin typeface="Calibri"/>
                <a:ea typeface="Calibri"/>
                <a:cs typeface="Calibri"/>
                <a:sym typeface="Calibri"/>
              </a:defRPr>
            </a:lvl1pPr>
            <a:lvl2pPr indent="-355600" lvl="1" marL="914400" marR="0" algn="l">
              <a:lnSpc>
                <a:spcPct val="90000"/>
              </a:lnSpc>
              <a:spcBef>
                <a:spcPts val="375"/>
              </a:spcBef>
              <a:spcAft>
                <a:spcPts val="0"/>
              </a:spcAft>
              <a:buClr>
                <a:srgbClr val="00609C"/>
              </a:buClr>
              <a:buSzPts val="2000"/>
              <a:buFont typeface="Arial"/>
              <a:buChar char="•"/>
              <a:defRPr b="0" i="0" sz="1500" u="none" cap="none" strike="noStrike">
                <a:solidFill>
                  <a:schemeClr val="dk1"/>
                </a:solidFill>
                <a:latin typeface="Calibri"/>
                <a:ea typeface="Calibri"/>
                <a:cs typeface="Calibri"/>
                <a:sym typeface="Calibri"/>
              </a:defRPr>
            </a:lvl2pPr>
            <a:lvl3pPr indent="-342900" lvl="2" marL="1371600" marR="0" algn="l">
              <a:lnSpc>
                <a:spcPct val="90000"/>
              </a:lnSpc>
              <a:spcBef>
                <a:spcPts val="375"/>
              </a:spcBef>
              <a:spcAft>
                <a:spcPts val="0"/>
              </a:spcAft>
              <a:buClr>
                <a:srgbClr val="00609C"/>
              </a:buClr>
              <a:buSzPts val="1800"/>
              <a:buFont typeface="Arial"/>
              <a:buChar char="•"/>
              <a:defRPr b="0" i="0" sz="1350" u="none" cap="none" strike="noStrike">
                <a:solidFill>
                  <a:schemeClr val="dk1"/>
                </a:solidFill>
                <a:latin typeface="Calibri"/>
                <a:ea typeface="Calibri"/>
                <a:cs typeface="Calibri"/>
                <a:sym typeface="Calibri"/>
              </a:defRPr>
            </a:lvl3pPr>
            <a:lvl4pPr indent="-330200" lvl="3" marL="1828800" marR="0" algn="l">
              <a:lnSpc>
                <a:spcPct val="90000"/>
              </a:lnSpc>
              <a:spcBef>
                <a:spcPts val="375"/>
              </a:spcBef>
              <a:spcAft>
                <a:spcPts val="0"/>
              </a:spcAft>
              <a:buClr>
                <a:srgbClr val="00609C"/>
              </a:buClr>
              <a:buSzPts val="1600"/>
              <a:buFont typeface="Arial"/>
              <a:buChar char="•"/>
              <a:defRPr b="0" i="0" sz="1200" u="none" cap="none" strike="noStrike">
                <a:solidFill>
                  <a:schemeClr val="dk1"/>
                </a:solidFill>
                <a:latin typeface="Calibri"/>
                <a:ea typeface="Calibri"/>
                <a:cs typeface="Calibri"/>
                <a:sym typeface="Calibri"/>
              </a:defRPr>
            </a:lvl4pPr>
            <a:lvl5pPr indent="-330200" lvl="4" marL="2286000" marR="0" algn="l">
              <a:lnSpc>
                <a:spcPct val="90000"/>
              </a:lnSpc>
              <a:spcBef>
                <a:spcPts val="375"/>
              </a:spcBef>
              <a:spcAft>
                <a:spcPts val="0"/>
              </a:spcAft>
              <a:buClr>
                <a:srgbClr val="00609C"/>
              </a:buClr>
              <a:buSzPts val="1600"/>
              <a:buFont typeface="Arial"/>
              <a:buChar char="•"/>
              <a:defRPr b="0" i="0" sz="1200" u="none" cap="none" strike="noStrike">
                <a:solidFill>
                  <a:schemeClr val="dk1"/>
                </a:solidFill>
                <a:latin typeface="Calibri"/>
                <a:ea typeface="Calibri"/>
                <a:cs typeface="Calibri"/>
                <a:sym typeface="Calibri"/>
              </a:defRPr>
            </a:lvl5pPr>
            <a:lvl6pPr indent="-342900" lvl="5" marL="27432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6pPr>
            <a:lvl7pPr indent="-342900" lvl="6" marL="32004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7pPr>
            <a:lvl8pPr indent="-342900" lvl="7" marL="36576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8pPr>
            <a:lvl9pPr indent="-342900" lvl="8" marL="41148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9pPr>
          </a:lstStyle>
          <a:p/>
        </p:txBody>
      </p:sp>
      <p:pic>
        <p:nvPicPr>
          <p:cNvPr id="289" name="Google Shape;289;g22e11c01d7d_0_342"/>
          <p:cNvPicPr preferRelativeResize="0"/>
          <p:nvPr/>
        </p:nvPicPr>
        <p:blipFill rotWithShape="1">
          <a:blip r:embed="rId3">
            <a:alphaModFix/>
          </a:blip>
          <a:srcRect b="0" l="0" r="0" t="0"/>
          <a:stretch/>
        </p:blipFill>
        <p:spPr>
          <a:xfrm>
            <a:off x="0" y="4591050"/>
            <a:ext cx="9144000" cy="571500"/>
          </a:xfrm>
          <a:prstGeom prst="rect">
            <a:avLst/>
          </a:prstGeom>
          <a:noFill/>
          <a:ln>
            <a:noFill/>
          </a:ln>
        </p:spPr>
      </p:pic>
      <p:pic>
        <p:nvPicPr>
          <p:cNvPr descr="A picture containing drawing&#10;&#10;Description automatically generated" id="290" name="Google Shape;290;g22e11c01d7d_0_342"/>
          <p:cNvPicPr preferRelativeResize="0"/>
          <p:nvPr/>
        </p:nvPicPr>
        <p:blipFill rotWithShape="1">
          <a:blip r:embed="rId4">
            <a:alphaModFix/>
          </a:blip>
          <a:srcRect b="0" l="0" r="0" t="0"/>
          <a:stretch/>
        </p:blipFill>
        <p:spPr>
          <a:xfrm>
            <a:off x="7723464" y="4308614"/>
            <a:ext cx="1420537" cy="779266"/>
          </a:xfrm>
          <a:prstGeom prst="rect">
            <a:avLst/>
          </a:prstGeom>
          <a:noFill/>
          <a:ln>
            <a:noFill/>
          </a:ln>
        </p:spPr>
      </p:pic>
      <p:sp>
        <p:nvSpPr>
          <p:cNvPr id="291" name="Google Shape;291;g22e11c01d7d_0_342"/>
          <p:cNvSpPr txBox="1"/>
          <p:nvPr>
            <p:ph idx="2" type="body"/>
          </p:nvPr>
        </p:nvSpPr>
        <p:spPr>
          <a:xfrm>
            <a:off x="628650" y="1118568"/>
            <a:ext cx="7886700" cy="3600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750"/>
              </a:spcBef>
              <a:spcAft>
                <a:spcPts val="0"/>
              </a:spcAft>
              <a:buClr>
                <a:srgbClr val="00609C"/>
              </a:buClr>
              <a:buSzPts val="2800"/>
              <a:buFont typeface="Arial"/>
              <a:buNone/>
              <a:defRPr b="0" i="0" sz="2100" u="none" cap="none" strike="noStrike">
                <a:solidFill>
                  <a:srgbClr val="00609C"/>
                </a:solidFill>
                <a:latin typeface="Calibri"/>
                <a:ea typeface="Calibri"/>
                <a:cs typeface="Calibri"/>
                <a:sym typeface="Calibri"/>
              </a:defRPr>
            </a:lvl1pPr>
            <a:lvl2pPr indent="-381000" lvl="1" marL="914400" marR="0" algn="l">
              <a:lnSpc>
                <a:spcPct val="90000"/>
              </a:lnSpc>
              <a:spcBef>
                <a:spcPts val="375"/>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2pPr>
            <a:lvl3pPr indent="-355600" lvl="2" marL="1371600" marR="0" algn="l">
              <a:lnSpc>
                <a:spcPct val="90000"/>
              </a:lnSpc>
              <a:spcBef>
                <a:spcPts val="375"/>
              </a:spcBef>
              <a:spcAft>
                <a:spcPts val="0"/>
              </a:spcAft>
              <a:buClr>
                <a:schemeClr val="dk1"/>
              </a:buClr>
              <a:buSzPts val="2000"/>
              <a:buFont typeface="Arial"/>
              <a:buChar char="•"/>
              <a:defRPr b="0" i="0" sz="1500" u="none" cap="none" strike="noStrike">
                <a:solidFill>
                  <a:schemeClr val="dk1"/>
                </a:solidFill>
                <a:latin typeface="Calibri"/>
                <a:ea typeface="Calibri"/>
                <a:cs typeface="Calibri"/>
                <a:sym typeface="Calibri"/>
              </a:defRPr>
            </a:lvl3pPr>
            <a:lvl4pPr indent="-342900" lvl="3" marL="18288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4pPr>
            <a:lvl5pPr indent="-342900" lvl="4" marL="22860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5pPr>
            <a:lvl6pPr indent="-342900" lvl="5" marL="27432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6pPr>
            <a:lvl7pPr indent="-342900" lvl="6" marL="32004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7pPr>
            <a:lvl8pPr indent="-342900" lvl="7" marL="36576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8pPr>
            <a:lvl9pPr indent="-342900" lvl="8" marL="4114800" marR="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Calibri"/>
                <a:ea typeface="Calibri"/>
                <a:cs typeface="Calibri"/>
                <a:sym typeface="Calibri"/>
              </a:defRPr>
            </a:lvl9pPr>
          </a:lstStyle>
          <a:p/>
        </p:txBody>
      </p:sp>
      <p:pic>
        <p:nvPicPr>
          <p:cNvPr id="292" name="Google Shape;292;g22e11c01d7d_0_342"/>
          <p:cNvPicPr preferRelativeResize="0"/>
          <p:nvPr/>
        </p:nvPicPr>
        <p:blipFill rotWithShape="1">
          <a:blip r:embed="rId5">
            <a:alphaModFix/>
          </a:blip>
          <a:srcRect b="0" l="0" r="0" t="0"/>
          <a:stretch/>
        </p:blipFill>
        <p:spPr>
          <a:xfrm>
            <a:off x="-478" y="4271035"/>
            <a:ext cx="2560885" cy="66156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293" name="Shape 293"/>
        <p:cNvGrpSpPr/>
        <p:nvPr/>
      </p:nvGrpSpPr>
      <p:grpSpPr>
        <a:xfrm>
          <a:off x="0" y="0"/>
          <a:ext cx="0" cy="0"/>
          <a:chOff x="0" y="0"/>
          <a:chExt cx="0" cy="0"/>
        </a:xfrm>
      </p:grpSpPr>
      <p:sp>
        <p:nvSpPr>
          <p:cNvPr id="294" name="Google Shape;294;g22e11c01d7d_0_350"/>
          <p:cNvSpPr txBox="1"/>
          <p:nvPr>
            <p:ph idx="12" type="sldNum"/>
          </p:nvPr>
        </p:nvSpPr>
        <p:spPr>
          <a:xfrm>
            <a:off x="385321" y="4654044"/>
            <a:ext cx="7368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r>
              <a:rPr lang="en-US"/>
              <a:t> of 75</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295" name="Shape 295"/>
        <p:cNvGrpSpPr/>
        <p:nvPr/>
      </p:nvGrpSpPr>
      <p:grpSpPr>
        <a:xfrm>
          <a:off x="0" y="0"/>
          <a:ext cx="0" cy="0"/>
          <a:chOff x="0" y="0"/>
          <a:chExt cx="0" cy="0"/>
        </a:xfrm>
      </p:grpSpPr>
      <p:sp>
        <p:nvSpPr>
          <p:cNvPr id="296" name="Google Shape;296;g22e11c01d7d_0_352"/>
          <p:cNvSpPr/>
          <p:nvPr>
            <p:ph idx="2" type="pic"/>
          </p:nvPr>
        </p:nvSpPr>
        <p:spPr>
          <a:xfrm>
            <a:off x="3486151" y="649706"/>
            <a:ext cx="5533500" cy="3844200"/>
          </a:xfrm>
          <a:prstGeom prst="rect">
            <a:avLst/>
          </a:prstGeom>
          <a:noFill/>
          <a:ln>
            <a:noFill/>
          </a:ln>
        </p:spPr>
      </p:sp>
      <p:sp>
        <p:nvSpPr>
          <p:cNvPr id="297" name="Google Shape;297;g22e11c01d7d_0_352"/>
          <p:cNvSpPr txBox="1"/>
          <p:nvPr>
            <p:ph idx="12" type="sldNum"/>
          </p:nvPr>
        </p:nvSpPr>
        <p:spPr>
          <a:xfrm>
            <a:off x="8222975" y="4537276"/>
            <a:ext cx="634200" cy="2094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51" name="Shape 51"/>
        <p:cNvGrpSpPr/>
        <p:nvPr/>
      </p:nvGrpSpPr>
      <p:grpSpPr>
        <a:xfrm>
          <a:off x="0" y="0"/>
          <a:ext cx="0" cy="0"/>
          <a:chOff x="0" y="0"/>
          <a:chExt cx="0" cy="0"/>
        </a:xfrm>
      </p:grpSpPr>
      <p:sp>
        <p:nvSpPr>
          <p:cNvPr id="52" name="Google Shape;52;p7"/>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 type="body"/>
          </p:nvPr>
        </p:nvSpPr>
        <p:spPr>
          <a:xfrm>
            <a:off x="628650" y="1369219"/>
            <a:ext cx="7886700" cy="29575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7"/>
          <p:cNvSpPr txBox="1"/>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73AE"/>
                </a:solidFill>
                <a:latin typeface="Calibri"/>
                <a:ea typeface="Calibri"/>
                <a:cs typeface="Calibri"/>
                <a:sym typeface="Calibri"/>
              </a:rPr>
              <a:t>‹#›</a:t>
            </a:fld>
            <a:endParaRPr b="0" i="0" sz="800" u="none" cap="none" strike="noStrike">
              <a:solidFill>
                <a:srgbClr val="0073AE"/>
              </a:solidFill>
              <a:latin typeface="Calibri"/>
              <a:ea typeface="Calibri"/>
              <a:cs typeface="Calibri"/>
              <a:sym typeface="Calibri"/>
            </a:endParaRPr>
          </a:p>
        </p:txBody>
      </p:sp>
      <p:sp>
        <p:nvSpPr>
          <p:cNvPr id="55" name="Google Shape;55;p7"/>
          <p:cNvSpPr txBox="1"/>
          <p:nvPr>
            <p:ph idx="2"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Blank">
  <p:cSld name="1_Title Only Blank">
    <p:spTree>
      <p:nvGrpSpPr>
        <p:cNvPr id="309" name="Shape 309"/>
        <p:cNvGrpSpPr/>
        <p:nvPr/>
      </p:nvGrpSpPr>
      <p:grpSpPr>
        <a:xfrm>
          <a:off x="0" y="0"/>
          <a:ext cx="0" cy="0"/>
          <a:chOff x="0" y="0"/>
          <a:chExt cx="0" cy="0"/>
        </a:xfrm>
      </p:grpSpPr>
      <p:sp>
        <p:nvSpPr>
          <p:cNvPr id="310" name="Google Shape;310;g24196f563dc_0_178"/>
          <p:cNvSpPr txBox="1"/>
          <p:nvPr>
            <p:ph idx="1" type="body"/>
          </p:nvPr>
        </p:nvSpPr>
        <p:spPr>
          <a:xfrm>
            <a:off x="628650" y="1421469"/>
            <a:ext cx="7886700" cy="314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1" name="Google Shape;311;g24196f563dc_0_178"/>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12" name="Google Shape;312;g24196f563dc_0_178"/>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3" name="Google Shape;313;g24196f563dc_0_178"/>
          <p:cNvSpPr txBox="1"/>
          <p:nvPr>
            <p:ph idx="2"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14" name="Shape 314"/>
        <p:cNvGrpSpPr/>
        <p:nvPr/>
      </p:nvGrpSpPr>
      <p:grpSpPr>
        <a:xfrm>
          <a:off x="0" y="0"/>
          <a:ext cx="0" cy="0"/>
          <a:chOff x="0" y="0"/>
          <a:chExt cx="0" cy="0"/>
        </a:xfrm>
      </p:grpSpPr>
      <p:pic>
        <p:nvPicPr>
          <p:cNvPr id="315" name="Google Shape;315;g24196f563dc_0_165"/>
          <p:cNvPicPr preferRelativeResize="0"/>
          <p:nvPr/>
        </p:nvPicPr>
        <p:blipFill rotWithShape="1">
          <a:blip r:embed="rId2">
            <a:alphaModFix/>
          </a:blip>
          <a:srcRect b="14737" l="0" r="0" t="14948"/>
          <a:stretch/>
        </p:blipFill>
        <p:spPr>
          <a:xfrm>
            <a:off x="-1" y="-1"/>
            <a:ext cx="9144000" cy="5143502"/>
          </a:xfrm>
          <a:prstGeom prst="rect">
            <a:avLst/>
          </a:prstGeom>
          <a:noFill/>
          <a:ln>
            <a:noFill/>
          </a:ln>
        </p:spPr>
      </p:pic>
      <p:sp>
        <p:nvSpPr>
          <p:cNvPr id="316" name="Google Shape;316;g24196f563dc_0_165"/>
          <p:cNvSpPr/>
          <p:nvPr/>
        </p:nvSpPr>
        <p:spPr>
          <a:xfrm>
            <a:off x="0" y="0"/>
            <a:ext cx="9144000" cy="5143500"/>
          </a:xfrm>
          <a:prstGeom prst="rect">
            <a:avLst/>
          </a:prstGeom>
          <a:gradFill>
            <a:gsLst>
              <a:gs pos="0">
                <a:srgbClr val="004578">
                  <a:alpha val="0"/>
                </a:srgbClr>
              </a:gs>
              <a:gs pos="100000">
                <a:srgbClr val="FFFFFF">
                  <a:alpha val="7098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g24196f563dc_0_165"/>
          <p:cNvSpPr/>
          <p:nvPr/>
        </p:nvSpPr>
        <p:spPr>
          <a:xfrm flipH="1" rot="10800000">
            <a:off x="0" y="116"/>
            <a:ext cx="9144000" cy="1479000"/>
          </a:xfrm>
          <a:prstGeom prst="snip1Rect">
            <a:avLst>
              <a:gd fmla="val 38307"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g24196f563dc_0_165"/>
          <p:cNvSpPr txBox="1"/>
          <p:nvPr>
            <p:ph type="ctrTitle"/>
          </p:nvPr>
        </p:nvSpPr>
        <p:spPr>
          <a:xfrm>
            <a:off x="431800" y="249937"/>
            <a:ext cx="6790200" cy="1007400"/>
          </a:xfrm>
          <a:prstGeom prst="rect">
            <a:avLst/>
          </a:prstGeom>
          <a:noFill/>
          <a:ln>
            <a:noFill/>
          </a:ln>
        </p:spPr>
        <p:txBody>
          <a:bodyPr anchorCtr="0" anchor="b" bIns="45700" lIns="91425" spcFirstLastPara="1" rIns="91425" wrap="square" tIns="45700">
            <a:normAutofit/>
          </a:bodyPr>
          <a:lstStyle>
            <a:lvl1pPr lvl="0" rtl="0" algn="l">
              <a:lnSpc>
                <a:spcPct val="75757"/>
              </a:lnSpc>
              <a:spcBef>
                <a:spcPts val="0"/>
              </a:spcBef>
              <a:spcAft>
                <a:spcPts val="0"/>
              </a:spcAft>
              <a:buClr>
                <a:srgbClr val="004578"/>
              </a:buClr>
              <a:buSzPts val="3300"/>
              <a:buFont typeface="Calibri"/>
              <a:buNone/>
              <a:defRPr i="0" sz="3300">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9" name="Google Shape;319;g24196f563dc_0_165"/>
          <p:cNvSpPr txBox="1"/>
          <p:nvPr/>
        </p:nvSpPr>
        <p:spPr>
          <a:xfrm>
            <a:off x="626806" y="4792808"/>
            <a:ext cx="1607700" cy="350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000"/>
              <a:buFont typeface="Merriweather Sans"/>
              <a:buNone/>
            </a:pPr>
            <a:r>
              <a:rPr b="1" i="0" lang="en-US" sz="1000" u="none" cap="none" strike="noStrike">
                <a:solidFill>
                  <a:srgbClr val="0073AE"/>
                </a:solidFill>
                <a:latin typeface="Calibri"/>
                <a:ea typeface="Calibri"/>
                <a:cs typeface="Calibri"/>
                <a:sym typeface="Calibri"/>
              </a:rPr>
              <a:t>www.ieee.org</a:t>
            </a:r>
            <a:endParaRPr b="1" i="0" sz="1000" u="none" cap="none" strike="noStrike">
              <a:solidFill>
                <a:srgbClr val="0073AE"/>
              </a:solidFill>
              <a:latin typeface="Calibri"/>
              <a:ea typeface="Calibri"/>
              <a:cs typeface="Calibri"/>
              <a:sym typeface="Calibri"/>
            </a:endParaRPr>
          </a:p>
        </p:txBody>
      </p:sp>
      <p:sp>
        <p:nvSpPr>
          <p:cNvPr id="320" name="Google Shape;320;g24196f563dc_0_165"/>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grpSp>
        <p:nvGrpSpPr>
          <p:cNvPr id="321" name="Google Shape;321;g24196f563dc_0_165"/>
          <p:cNvGrpSpPr/>
          <p:nvPr/>
        </p:nvGrpSpPr>
        <p:grpSpPr>
          <a:xfrm>
            <a:off x="5373859" y="194940"/>
            <a:ext cx="3376200" cy="3376200"/>
            <a:chOff x="5373859" y="194940"/>
            <a:chExt cx="3376200" cy="3376200"/>
          </a:xfrm>
        </p:grpSpPr>
        <p:sp>
          <p:nvSpPr>
            <p:cNvPr id="322" name="Google Shape;322;g24196f563dc_0_165"/>
            <p:cNvSpPr/>
            <p:nvPr/>
          </p:nvSpPr>
          <p:spPr>
            <a:xfrm>
              <a:off x="5373859" y="194940"/>
              <a:ext cx="3376200" cy="3376200"/>
            </a:xfrm>
            <a:prstGeom prst="ellipse">
              <a:avLst/>
            </a:prstGeom>
            <a:noFill/>
            <a:ln cap="flat" cmpd="sng" w="152400">
              <a:solidFill>
                <a:schemeClr val="lt1">
                  <a:alpha val="6588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24196f563dc_0_165"/>
            <p:cNvSpPr/>
            <p:nvPr/>
          </p:nvSpPr>
          <p:spPr>
            <a:xfrm>
              <a:off x="5780650" y="601731"/>
              <a:ext cx="2562600" cy="2562600"/>
            </a:xfrm>
            <a:prstGeom prst="ellipse">
              <a:avLst/>
            </a:prstGeom>
            <a:noFill/>
            <a:ln cap="flat" cmpd="sng" w="228600">
              <a:solidFill>
                <a:schemeClr val="lt1">
                  <a:alpha val="4196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24" name="Google Shape;324;g24196f563dc_0_165"/>
          <p:cNvPicPr preferRelativeResize="0"/>
          <p:nvPr/>
        </p:nvPicPr>
        <p:blipFill rotWithShape="1">
          <a:blip r:embed="rId3">
            <a:alphaModFix/>
          </a:blip>
          <a:srcRect b="0" l="0" r="0" t="0"/>
          <a:stretch/>
        </p:blipFill>
        <p:spPr>
          <a:xfrm>
            <a:off x="7761134" y="249937"/>
            <a:ext cx="1018622" cy="568534"/>
          </a:xfrm>
          <a:prstGeom prst="rect">
            <a:avLst/>
          </a:prstGeom>
          <a:noFill/>
          <a:ln>
            <a:noFill/>
          </a:ln>
        </p:spPr>
      </p:pic>
      <p:pic>
        <p:nvPicPr>
          <p:cNvPr id="325" name="Google Shape;325;g24196f563dc_0_165"/>
          <p:cNvPicPr preferRelativeResize="0"/>
          <p:nvPr/>
        </p:nvPicPr>
        <p:blipFill rotWithShape="1">
          <a:blip r:embed="rId4">
            <a:alphaModFix amt="95000"/>
          </a:blip>
          <a:srcRect b="61941" l="0" r="0" t="0"/>
          <a:stretch/>
        </p:blipFill>
        <p:spPr>
          <a:xfrm>
            <a:off x="3120942" y="2271326"/>
            <a:ext cx="5452063" cy="822960"/>
          </a:xfrm>
          <a:prstGeom prst="rect">
            <a:avLst/>
          </a:prstGeom>
          <a:noFill/>
          <a:ln>
            <a:noFill/>
          </a:ln>
        </p:spPr>
      </p:pic>
      <p:sp>
        <p:nvSpPr>
          <p:cNvPr id="326" name="Google Shape;326;g24196f563dc_0_165"/>
          <p:cNvSpPr txBox="1"/>
          <p:nvPr>
            <p:ph idx="1" type="subTitle"/>
          </p:nvPr>
        </p:nvSpPr>
        <p:spPr>
          <a:xfrm>
            <a:off x="3330611" y="2269671"/>
            <a:ext cx="5176500" cy="8034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SzPts val="2000"/>
              <a:buNone/>
              <a:defRPr b="1" i="0" sz="20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327" name="Shape 327"/>
        <p:cNvGrpSpPr/>
        <p:nvPr/>
      </p:nvGrpSpPr>
      <p:grpSpPr>
        <a:xfrm>
          <a:off x="0" y="0"/>
          <a:ext cx="0" cy="0"/>
          <a:chOff x="0" y="0"/>
          <a:chExt cx="0" cy="0"/>
        </a:xfrm>
      </p:grpSpPr>
      <p:pic>
        <p:nvPicPr>
          <p:cNvPr id="328" name="Google Shape;328;g24196f563dc_0_183"/>
          <p:cNvPicPr preferRelativeResize="0"/>
          <p:nvPr/>
        </p:nvPicPr>
        <p:blipFill rotWithShape="1">
          <a:blip r:embed="rId2">
            <a:alphaModFix/>
          </a:blip>
          <a:srcRect b="14737" l="0" r="0" t="14948"/>
          <a:stretch/>
        </p:blipFill>
        <p:spPr>
          <a:xfrm>
            <a:off x="-1" y="-1"/>
            <a:ext cx="9144000" cy="5143502"/>
          </a:xfrm>
          <a:prstGeom prst="rect">
            <a:avLst/>
          </a:prstGeom>
          <a:noFill/>
          <a:ln>
            <a:noFill/>
          </a:ln>
        </p:spPr>
      </p:pic>
      <p:sp>
        <p:nvSpPr>
          <p:cNvPr id="329" name="Google Shape;329;g24196f563dc_0_183"/>
          <p:cNvSpPr/>
          <p:nvPr/>
        </p:nvSpPr>
        <p:spPr>
          <a:xfrm>
            <a:off x="0" y="0"/>
            <a:ext cx="9144000" cy="5143500"/>
          </a:xfrm>
          <a:prstGeom prst="rect">
            <a:avLst/>
          </a:prstGeom>
          <a:gradFill>
            <a:gsLst>
              <a:gs pos="0">
                <a:srgbClr val="004578">
                  <a:alpha val="0"/>
                </a:srgbClr>
              </a:gs>
              <a:gs pos="100000">
                <a:srgbClr val="FFFFFF">
                  <a:alpha val="7098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g24196f563dc_0_183"/>
          <p:cNvSpPr txBox="1"/>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73AE"/>
                </a:solidFill>
                <a:latin typeface="Calibri"/>
                <a:ea typeface="Calibri"/>
                <a:cs typeface="Calibri"/>
                <a:sym typeface="Calibri"/>
              </a:rPr>
              <a:t>‹#›</a:t>
            </a:fld>
            <a:endParaRPr b="0" i="0" sz="800" u="none" cap="none" strike="noStrike">
              <a:solidFill>
                <a:srgbClr val="0073AE"/>
              </a:solidFill>
              <a:latin typeface="Calibri"/>
              <a:ea typeface="Calibri"/>
              <a:cs typeface="Calibri"/>
              <a:sym typeface="Calibri"/>
            </a:endParaRPr>
          </a:p>
        </p:txBody>
      </p:sp>
      <p:sp>
        <p:nvSpPr>
          <p:cNvPr id="331" name="Google Shape;331;g24196f563dc_0_183"/>
          <p:cNvSpPr txBox="1"/>
          <p:nvPr/>
        </p:nvSpPr>
        <p:spPr>
          <a:xfrm>
            <a:off x="626806" y="4792808"/>
            <a:ext cx="1607700" cy="350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000"/>
              <a:buFont typeface="Merriweather Sans"/>
              <a:buNone/>
            </a:pPr>
            <a:r>
              <a:rPr b="1" i="0" lang="en-US" sz="1000" u="none" cap="none" strike="noStrike">
                <a:solidFill>
                  <a:srgbClr val="0073AE"/>
                </a:solidFill>
                <a:latin typeface="Calibri"/>
                <a:ea typeface="Calibri"/>
                <a:cs typeface="Calibri"/>
                <a:sym typeface="Calibri"/>
              </a:rPr>
              <a:t>www.ieee.org</a:t>
            </a:r>
            <a:endParaRPr b="1" i="0" sz="1000" u="none" cap="none" strike="noStrike">
              <a:solidFill>
                <a:srgbClr val="0073AE"/>
              </a:solidFill>
              <a:latin typeface="Calibri"/>
              <a:ea typeface="Calibri"/>
              <a:cs typeface="Calibri"/>
              <a:sym typeface="Calibri"/>
            </a:endParaRPr>
          </a:p>
        </p:txBody>
      </p:sp>
      <p:grpSp>
        <p:nvGrpSpPr>
          <p:cNvPr id="332" name="Google Shape;332;g24196f563dc_0_183"/>
          <p:cNvGrpSpPr/>
          <p:nvPr/>
        </p:nvGrpSpPr>
        <p:grpSpPr>
          <a:xfrm>
            <a:off x="5373859" y="194940"/>
            <a:ext cx="3376200" cy="3376200"/>
            <a:chOff x="5373859" y="194940"/>
            <a:chExt cx="3376200" cy="3376200"/>
          </a:xfrm>
        </p:grpSpPr>
        <p:sp>
          <p:nvSpPr>
            <p:cNvPr id="333" name="Google Shape;333;g24196f563dc_0_183"/>
            <p:cNvSpPr/>
            <p:nvPr/>
          </p:nvSpPr>
          <p:spPr>
            <a:xfrm>
              <a:off x="5373859" y="194940"/>
              <a:ext cx="3376200" cy="3376200"/>
            </a:xfrm>
            <a:prstGeom prst="ellipse">
              <a:avLst/>
            </a:prstGeom>
            <a:noFill/>
            <a:ln cap="flat" cmpd="sng" w="152400">
              <a:solidFill>
                <a:schemeClr val="lt1">
                  <a:alpha val="6588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 name="Google Shape;334;g24196f563dc_0_183"/>
            <p:cNvSpPr/>
            <p:nvPr/>
          </p:nvSpPr>
          <p:spPr>
            <a:xfrm>
              <a:off x="5780650" y="601731"/>
              <a:ext cx="2562600" cy="2562600"/>
            </a:xfrm>
            <a:prstGeom prst="ellipse">
              <a:avLst/>
            </a:prstGeom>
            <a:noFill/>
            <a:ln cap="flat" cmpd="sng" w="228600">
              <a:solidFill>
                <a:schemeClr val="lt1">
                  <a:alpha val="4196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35" name="Google Shape;335;g24196f563dc_0_183"/>
          <p:cNvPicPr preferRelativeResize="0"/>
          <p:nvPr/>
        </p:nvPicPr>
        <p:blipFill rotWithShape="1">
          <a:blip r:embed="rId3">
            <a:alphaModFix amt="90000"/>
          </a:blip>
          <a:srcRect b="0" l="0" r="0" t="0"/>
          <a:stretch/>
        </p:blipFill>
        <p:spPr>
          <a:xfrm rot="10800000">
            <a:off x="-4" y="0"/>
            <a:ext cx="9148730" cy="3628479"/>
          </a:xfrm>
          <a:prstGeom prst="rect">
            <a:avLst/>
          </a:prstGeom>
          <a:noFill/>
          <a:ln>
            <a:noFill/>
          </a:ln>
        </p:spPr>
      </p:pic>
      <p:sp>
        <p:nvSpPr>
          <p:cNvPr id="336" name="Google Shape;336;g24196f563dc_0_183"/>
          <p:cNvSpPr txBox="1"/>
          <p:nvPr>
            <p:ph type="ctrTitle"/>
          </p:nvPr>
        </p:nvSpPr>
        <p:spPr>
          <a:xfrm>
            <a:off x="564948" y="890020"/>
            <a:ext cx="7285800" cy="945000"/>
          </a:xfrm>
          <a:prstGeom prst="rect">
            <a:avLst/>
          </a:prstGeom>
          <a:noFill/>
          <a:ln>
            <a:noFill/>
          </a:ln>
        </p:spPr>
        <p:txBody>
          <a:bodyPr anchorCtr="0" anchor="b" bIns="45700" lIns="91425" spcFirstLastPara="1" rIns="91425" wrap="square" tIns="45700">
            <a:normAutofit/>
          </a:bodyPr>
          <a:lstStyle>
            <a:lvl1pPr lvl="0" rtl="0" algn="l">
              <a:lnSpc>
                <a:spcPct val="75757"/>
              </a:lnSpc>
              <a:spcBef>
                <a:spcPts val="0"/>
              </a:spcBef>
              <a:spcAft>
                <a:spcPts val="0"/>
              </a:spcAft>
              <a:buClr>
                <a:srgbClr val="004578"/>
              </a:buClr>
              <a:buSzPts val="3300"/>
              <a:buFont typeface="Calibri"/>
              <a:buNone/>
              <a:defRPr i="0" sz="3300">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7" name="Google Shape;337;g24196f563dc_0_183"/>
          <p:cNvSpPr txBox="1"/>
          <p:nvPr>
            <p:ph idx="1" type="subTitle"/>
          </p:nvPr>
        </p:nvSpPr>
        <p:spPr>
          <a:xfrm>
            <a:off x="564948" y="1903994"/>
            <a:ext cx="7285800" cy="9567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750"/>
              </a:spcBef>
              <a:spcAft>
                <a:spcPts val="0"/>
              </a:spcAft>
              <a:buSzPts val="2100"/>
              <a:buNone/>
              <a:defRPr b="1" i="1" sz="21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338" name="Google Shape;338;g24196f563dc_0_183"/>
          <p:cNvPicPr preferRelativeResize="0"/>
          <p:nvPr/>
        </p:nvPicPr>
        <p:blipFill rotWithShape="1">
          <a:blip r:embed="rId4">
            <a:alphaModFix/>
          </a:blip>
          <a:srcRect b="0" l="0" r="0" t="0"/>
          <a:stretch/>
        </p:blipFill>
        <p:spPr>
          <a:xfrm>
            <a:off x="8049987" y="283333"/>
            <a:ext cx="828675" cy="241973"/>
          </a:xfrm>
          <a:prstGeom prst="rect">
            <a:avLst/>
          </a:prstGeom>
          <a:noFill/>
          <a:ln>
            <a:noFill/>
          </a:ln>
        </p:spPr>
      </p:pic>
      <p:sp>
        <p:nvSpPr>
          <p:cNvPr id="339" name="Google Shape;339;g24196f563dc_0_183"/>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340" name="Shape 340"/>
        <p:cNvGrpSpPr/>
        <p:nvPr/>
      </p:nvGrpSpPr>
      <p:grpSpPr>
        <a:xfrm>
          <a:off x="0" y="0"/>
          <a:ext cx="0" cy="0"/>
          <a:chOff x="0" y="0"/>
          <a:chExt cx="0" cy="0"/>
        </a:xfrm>
      </p:grpSpPr>
      <p:sp>
        <p:nvSpPr>
          <p:cNvPr id="341" name="Google Shape;341;g24196f563dc_0_196"/>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2" name="Google Shape;342;g24196f563dc_0_196"/>
          <p:cNvSpPr txBox="1"/>
          <p:nvPr>
            <p:ph idx="1" type="body"/>
          </p:nvPr>
        </p:nvSpPr>
        <p:spPr>
          <a:xfrm>
            <a:off x="628650" y="1369219"/>
            <a:ext cx="7886700" cy="2957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43" name="Google Shape;343;g24196f563dc_0_196"/>
          <p:cNvSpPr txBox="1"/>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73AE"/>
                </a:solidFill>
                <a:latin typeface="Calibri"/>
                <a:ea typeface="Calibri"/>
                <a:cs typeface="Calibri"/>
                <a:sym typeface="Calibri"/>
              </a:rPr>
              <a:t>‹#›</a:t>
            </a:fld>
            <a:endParaRPr b="0" i="0" sz="800" u="none" cap="none" strike="noStrike">
              <a:solidFill>
                <a:srgbClr val="0073AE"/>
              </a:solidFill>
              <a:latin typeface="Calibri"/>
              <a:ea typeface="Calibri"/>
              <a:cs typeface="Calibri"/>
              <a:sym typeface="Calibri"/>
            </a:endParaRPr>
          </a:p>
        </p:txBody>
      </p:sp>
      <p:sp>
        <p:nvSpPr>
          <p:cNvPr id="344" name="Google Shape;344;g24196f563dc_0_196"/>
          <p:cNvSpPr txBox="1"/>
          <p:nvPr>
            <p:ph idx="2"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spTree>
      <p:nvGrpSpPr>
        <p:cNvPr id="345" name="Shape 345"/>
        <p:cNvGrpSpPr/>
        <p:nvPr/>
      </p:nvGrpSpPr>
      <p:grpSpPr>
        <a:xfrm>
          <a:off x="0" y="0"/>
          <a:ext cx="0" cy="0"/>
          <a:chOff x="0" y="0"/>
          <a:chExt cx="0" cy="0"/>
        </a:xfrm>
      </p:grpSpPr>
      <p:sp>
        <p:nvSpPr>
          <p:cNvPr id="346" name="Google Shape;346;g24196f563dc_0_201"/>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0066A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7" name="Google Shape;347;g24196f563dc_0_201"/>
          <p:cNvSpPr txBox="1"/>
          <p:nvPr>
            <p:ph idx="1" type="body"/>
          </p:nvPr>
        </p:nvSpPr>
        <p:spPr>
          <a:xfrm>
            <a:off x="628650" y="1369219"/>
            <a:ext cx="7886700" cy="2957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48" name="Google Shape;348;g24196f563dc_0_201"/>
          <p:cNvSpPr txBox="1"/>
          <p:nvPr>
            <p:ph idx="12" type="sldNum"/>
          </p:nvPr>
        </p:nvSpPr>
        <p:spPr>
          <a:xfrm>
            <a:off x="385321" y="4654044"/>
            <a:ext cx="4866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49" name="Google Shape;349;g24196f563dc_0_201"/>
          <p:cNvSpPr txBox="1"/>
          <p:nvPr>
            <p:ph idx="2" type="body"/>
          </p:nvPr>
        </p:nvSpPr>
        <p:spPr>
          <a:xfrm>
            <a:off x="628650" y="829648"/>
            <a:ext cx="7886700" cy="267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1800"/>
              <a:buNone/>
              <a:defRPr b="1" i="1" sz="1800">
                <a:solidFill>
                  <a:srgbClr val="7F7F7F"/>
                </a:solidFill>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350" name="Shape 350"/>
        <p:cNvGrpSpPr/>
        <p:nvPr/>
      </p:nvGrpSpPr>
      <p:grpSpPr>
        <a:xfrm>
          <a:off x="0" y="0"/>
          <a:ext cx="0" cy="0"/>
          <a:chOff x="0" y="0"/>
          <a:chExt cx="0" cy="0"/>
        </a:xfrm>
      </p:grpSpPr>
      <p:sp>
        <p:nvSpPr>
          <p:cNvPr id="351" name="Google Shape;351;g24196f563dc_0_206"/>
          <p:cNvSpPr txBox="1"/>
          <p:nvPr>
            <p:ph idx="1"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2" name="Google Shape;352;g24196f563dc_0_206"/>
          <p:cNvSpPr txBox="1"/>
          <p:nvPr>
            <p:ph idx="2" type="body"/>
          </p:nvPr>
        </p:nvSpPr>
        <p:spPr>
          <a:xfrm>
            <a:off x="46291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3" name="Google Shape;353;g24196f563dc_0_206"/>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54" name="Google Shape;354;g24196f563dc_0_206"/>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5" name="Google Shape;355;g24196f563dc_0_206"/>
          <p:cNvSpPr txBox="1"/>
          <p:nvPr>
            <p:ph idx="3"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p:cSld name="One Content">
    <p:spTree>
      <p:nvGrpSpPr>
        <p:cNvPr id="356" name="Shape 356"/>
        <p:cNvGrpSpPr/>
        <p:nvPr/>
      </p:nvGrpSpPr>
      <p:grpSpPr>
        <a:xfrm>
          <a:off x="0" y="0"/>
          <a:ext cx="0" cy="0"/>
          <a:chOff x="0" y="0"/>
          <a:chExt cx="0" cy="0"/>
        </a:xfrm>
      </p:grpSpPr>
      <p:sp>
        <p:nvSpPr>
          <p:cNvPr id="357" name="Google Shape;357;g24196f563dc_0_212"/>
          <p:cNvSpPr txBox="1"/>
          <p:nvPr>
            <p:ph idx="1" type="body"/>
          </p:nvPr>
        </p:nvSpPr>
        <p:spPr>
          <a:xfrm>
            <a:off x="4629150" y="1369219"/>
            <a:ext cx="3886200" cy="2844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900"/>
              <a:buNone/>
              <a:defRPr i="1" sz="900"/>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8" name="Google Shape;358;g24196f563dc_0_212"/>
          <p:cNvSpPr txBox="1"/>
          <p:nvPr>
            <p:ph idx="2"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9" name="Google Shape;359;g24196f563dc_0_212"/>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60" name="Google Shape;360;g24196f563dc_0_212"/>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1" name="Google Shape;361;g24196f563dc_0_212"/>
          <p:cNvSpPr txBox="1"/>
          <p:nvPr>
            <p:ph idx="3"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62" name="Shape 362"/>
        <p:cNvGrpSpPr/>
        <p:nvPr/>
      </p:nvGrpSpPr>
      <p:grpSpPr>
        <a:xfrm>
          <a:off x="0" y="0"/>
          <a:ext cx="0" cy="0"/>
          <a:chOff x="0" y="0"/>
          <a:chExt cx="0" cy="0"/>
        </a:xfrm>
      </p:grpSpPr>
      <p:sp>
        <p:nvSpPr>
          <p:cNvPr id="363" name="Google Shape;363;g24196f563dc_0_218"/>
          <p:cNvSpPr txBox="1"/>
          <p:nvPr>
            <p:ph idx="1" type="body"/>
          </p:nvPr>
        </p:nvSpPr>
        <p:spPr>
          <a:xfrm>
            <a:off x="4629150" y="2844601"/>
            <a:ext cx="3886200" cy="1369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900"/>
              <a:buNone/>
              <a:defRPr i="1" sz="900"/>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4" name="Google Shape;364;g24196f563dc_0_218"/>
          <p:cNvSpPr txBox="1"/>
          <p:nvPr>
            <p:ph idx="2"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5" name="Google Shape;365;g24196f563dc_0_218"/>
          <p:cNvSpPr txBox="1"/>
          <p:nvPr>
            <p:ph idx="3" type="body"/>
          </p:nvPr>
        </p:nvSpPr>
        <p:spPr>
          <a:xfrm>
            <a:off x="4629150" y="1369219"/>
            <a:ext cx="3886200" cy="1369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900"/>
              <a:buNone/>
              <a:defRPr i="1" sz="900"/>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6" name="Google Shape;366;g24196f563dc_0_218"/>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67" name="Google Shape;367;g24196f563dc_0_218"/>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8" name="Google Shape;368;g24196f563dc_0_218"/>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69" name="Shape 369"/>
        <p:cNvGrpSpPr/>
        <p:nvPr/>
      </p:nvGrpSpPr>
      <p:grpSpPr>
        <a:xfrm>
          <a:off x="0" y="0"/>
          <a:ext cx="0" cy="0"/>
          <a:chOff x="0" y="0"/>
          <a:chExt cx="0" cy="0"/>
        </a:xfrm>
      </p:grpSpPr>
      <p:sp>
        <p:nvSpPr>
          <p:cNvPr id="370" name="Google Shape;370;g24196f563dc_0_225"/>
          <p:cNvSpPr txBox="1"/>
          <p:nvPr>
            <p:ph idx="1" type="body"/>
          </p:nvPr>
        </p:nvSpPr>
        <p:spPr>
          <a:xfrm>
            <a:off x="4629150" y="2128102"/>
            <a:ext cx="3886200" cy="2085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900"/>
              <a:buNone/>
              <a:defRPr i="1" sz="900"/>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1" name="Google Shape;371;g24196f563dc_0_225"/>
          <p:cNvSpPr txBox="1"/>
          <p:nvPr>
            <p:ph idx="2"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2" name="Google Shape;372;g24196f563dc_0_225"/>
          <p:cNvSpPr txBox="1"/>
          <p:nvPr>
            <p:ph idx="3" type="body"/>
          </p:nvPr>
        </p:nvSpPr>
        <p:spPr>
          <a:xfrm>
            <a:off x="4629150" y="1369219"/>
            <a:ext cx="3886200" cy="759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SzPts val="1500"/>
              <a:buNone/>
              <a:defRPr sz="1500"/>
            </a:lvl1pPr>
            <a:lvl2pPr indent="-314325" lvl="1" marL="914400" rtl="0" algn="l">
              <a:lnSpc>
                <a:spcPct val="90000"/>
              </a:lnSpc>
              <a:spcBef>
                <a:spcPts val="375"/>
              </a:spcBef>
              <a:spcAft>
                <a:spcPts val="0"/>
              </a:spcAft>
              <a:buSzPts val="1350"/>
              <a:buChar char="-"/>
              <a:defRPr sz="1350"/>
            </a:lvl2pPr>
            <a:lvl3pPr indent="-314325" lvl="2" marL="1371600" rtl="0" algn="l">
              <a:lnSpc>
                <a:spcPct val="90000"/>
              </a:lnSpc>
              <a:spcBef>
                <a:spcPts val="375"/>
              </a:spcBef>
              <a:spcAft>
                <a:spcPts val="0"/>
              </a:spcAft>
              <a:buSzPts val="1350"/>
              <a:buChar char="•"/>
              <a:defRPr sz="1350"/>
            </a:lvl3pPr>
            <a:lvl4pPr indent="-314325" lvl="3" marL="1828800" rtl="0" algn="l">
              <a:lnSpc>
                <a:spcPct val="90000"/>
              </a:lnSpc>
              <a:spcBef>
                <a:spcPts val="375"/>
              </a:spcBef>
              <a:spcAft>
                <a:spcPts val="0"/>
              </a:spcAft>
              <a:buSzPts val="1350"/>
              <a:buChar char="▪"/>
              <a:defRPr sz="1350"/>
            </a:lvl4pPr>
            <a:lvl5pPr indent="-314325" lvl="4" marL="2286000" rtl="0" algn="l">
              <a:lnSpc>
                <a:spcPct val="90000"/>
              </a:lnSpc>
              <a:spcBef>
                <a:spcPts val="375"/>
              </a:spcBef>
              <a:spcAft>
                <a:spcPts val="0"/>
              </a:spcAft>
              <a:buSzPts val="1350"/>
              <a:buChar char="o"/>
              <a:defRPr sz="135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3" name="Google Shape;373;g24196f563dc_0_225"/>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74" name="Google Shape;374;g24196f563dc_0_225"/>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5" name="Google Shape;375;g24196f563dc_0_225"/>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Bullets">
  <p:cSld name="Content, Text, Bullets">
    <p:spTree>
      <p:nvGrpSpPr>
        <p:cNvPr id="376" name="Shape 376"/>
        <p:cNvGrpSpPr/>
        <p:nvPr/>
      </p:nvGrpSpPr>
      <p:grpSpPr>
        <a:xfrm>
          <a:off x="0" y="0"/>
          <a:ext cx="0" cy="0"/>
          <a:chOff x="0" y="0"/>
          <a:chExt cx="0" cy="0"/>
        </a:xfrm>
      </p:grpSpPr>
      <p:sp>
        <p:nvSpPr>
          <p:cNvPr id="377" name="Google Shape;377;g24196f563dc_0_232"/>
          <p:cNvSpPr txBox="1"/>
          <p:nvPr>
            <p:ph idx="1" type="body"/>
          </p:nvPr>
        </p:nvSpPr>
        <p:spPr>
          <a:xfrm>
            <a:off x="628650" y="1361923"/>
            <a:ext cx="3886200" cy="28518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900"/>
              <a:buNone/>
              <a:defRPr i="1" sz="900"/>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8" name="Google Shape;378;g24196f563dc_0_232"/>
          <p:cNvSpPr txBox="1"/>
          <p:nvPr>
            <p:ph idx="2" type="body"/>
          </p:nvPr>
        </p:nvSpPr>
        <p:spPr>
          <a:xfrm>
            <a:off x="4629150" y="2128101"/>
            <a:ext cx="3886200" cy="208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9" name="Google Shape;379;g24196f563dc_0_232"/>
          <p:cNvSpPr txBox="1"/>
          <p:nvPr>
            <p:ph idx="3" type="body"/>
          </p:nvPr>
        </p:nvSpPr>
        <p:spPr>
          <a:xfrm>
            <a:off x="4629150" y="1369219"/>
            <a:ext cx="3886200" cy="759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SzPts val="1500"/>
              <a:buNone/>
              <a:defRPr sz="1500"/>
            </a:lvl1pPr>
            <a:lvl2pPr indent="-314325" lvl="1" marL="914400" rtl="0" algn="l">
              <a:lnSpc>
                <a:spcPct val="90000"/>
              </a:lnSpc>
              <a:spcBef>
                <a:spcPts val="375"/>
              </a:spcBef>
              <a:spcAft>
                <a:spcPts val="0"/>
              </a:spcAft>
              <a:buSzPts val="1350"/>
              <a:buChar char="-"/>
              <a:defRPr sz="1350"/>
            </a:lvl2pPr>
            <a:lvl3pPr indent="-314325" lvl="2" marL="1371600" rtl="0" algn="l">
              <a:lnSpc>
                <a:spcPct val="90000"/>
              </a:lnSpc>
              <a:spcBef>
                <a:spcPts val="375"/>
              </a:spcBef>
              <a:spcAft>
                <a:spcPts val="0"/>
              </a:spcAft>
              <a:buSzPts val="1350"/>
              <a:buChar char="•"/>
              <a:defRPr sz="1350"/>
            </a:lvl3pPr>
            <a:lvl4pPr indent="-314325" lvl="3" marL="1828800" rtl="0" algn="l">
              <a:lnSpc>
                <a:spcPct val="90000"/>
              </a:lnSpc>
              <a:spcBef>
                <a:spcPts val="375"/>
              </a:spcBef>
              <a:spcAft>
                <a:spcPts val="0"/>
              </a:spcAft>
              <a:buSzPts val="1350"/>
              <a:buChar char="▪"/>
              <a:defRPr sz="1350"/>
            </a:lvl4pPr>
            <a:lvl5pPr indent="-314325" lvl="4" marL="2286000" rtl="0" algn="l">
              <a:lnSpc>
                <a:spcPct val="90000"/>
              </a:lnSpc>
              <a:spcBef>
                <a:spcPts val="375"/>
              </a:spcBef>
              <a:spcAft>
                <a:spcPts val="0"/>
              </a:spcAft>
              <a:buSzPts val="1350"/>
              <a:buChar char="o"/>
              <a:defRPr sz="135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0" name="Google Shape;380;g24196f563dc_0_232"/>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1" name="Google Shape;381;g24196f563dc_0_232"/>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2" name="Google Shape;382;g24196f563dc_0_232"/>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spTree>
      <p:nvGrpSpPr>
        <p:cNvPr id="56" name="Shape 56"/>
        <p:cNvGrpSpPr/>
        <p:nvPr/>
      </p:nvGrpSpPr>
      <p:grpSpPr>
        <a:xfrm>
          <a:off x="0" y="0"/>
          <a:ext cx="0" cy="0"/>
          <a:chOff x="0" y="0"/>
          <a:chExt cx="0" cy="0"/>
        </a:xfrm>
      </p:grpSpPr>
      <p:sp>
        <p:nvSpPr>
          <p:cNvPr id="57" name="Google Shape;57;g20776dd481f_0_2465"/>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g20776dd481f_0_2465"/>
          <p:cNvSpPr txBox="1"/>
          <p:nvPr>
            <p:ph idx="1" type="body"/>
          </p:nvPr>
        </p:nvSpPr>
        <p:spPr>
          <a:xfrm>
            <a:off x="628650" y="1369219"/>
            <a:ext cx="7886700" cy="2957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 name="Google Shape;59;g20776dd481f_0_2465"/>
          <p:cNvSpPr txBox="1"/>
          <p:nvPr>
            <p:ph idx="12" type="sldNum"/>
          </p:nvPr>
        </p:nvSpPr>
        <p:spPr>
          <a:xfrm>
            <a:off x="385321" y="4654044"/>
            <a:ext cx="4866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0" name="Google Shape;60;g20776dd481f_0_2465"/>
          <p:cNvSpPr txBox="1"/>
          <p:nvPr>
            <p:ph idx="2" type="body"/>
          </p:nvPr>
        </p:nvSpPr>
        <p:spPr>
          <a:xfrm>
            <a:off x="628650" y="829648"/>
            <a:ext cx="7886700" cy="26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383" name="Shape 383"/>
        <p:cNvGrpSpPr/>
        <p:nvPr/>
      </p:nvGrpSpPr>
      <p:grpSpPr>
        <a:xfrm>
          <a:off x="0" y="0"/>
          <a:ext cx="0" cy="0"/>
          <a:chOff x="0" y="0"/>
          <a:chExt cx="0" cy="0"/>
        </a:xfrm>
      </p:grpSpPr>
      <p:sp>
        <p:nvSpPr>
          <p:cNvPr id="384" name="Google Shape;384;g24196f563dc_0_239"/>
          <p:cNvSpPr txBox="1"/>
          <p:nvPr>
            <p:ph idx="1" type="body"/>
          </p:nvPr>
        </p:nvSpPr>
        <p:spPr>
          <a:xfrm>
            <a:off x="4629150" y="2855320"/>
            <a:ext cx="3886200" cy="1358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900"/>
              <a:buNone/>
              <a:defRPr i="1" sz="900"/>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5" name="Google Shape;385;g24196f563dc_0_239"/>
          <p:cNvSpPr txBox="1"/>
          <p:nvPr>
            <p:ph idx="2" type="body"/>
          </p:nvPr>
        </p:nvSpPr>
        <p:spPr>
          <a:xfrm>
            <a:off x="628650" y="1369219"/>
            <a:ext cx="3886200" cy="13749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6" name="Google Shape;386;g24196f563dc_0_239"/>
          <p:cNvSpPr txBox="1"/>
          <p:nvPr>
            <p:ph idx="3" type="body"/>
          </p:nvPr>
        </p:nvSpPr>
        <p:spPr>
          <a:xfrm>
            <a:off x="4629150" y="1385779"/>
            <a:ext cx="3886200" cy="1358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900"/>
              <a:buNone/>
              <a:defRPr i="1" sz="900"/>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7" name="Google Shape;387;g24196f563dc_0_239"/>
          <p:cNvSpPr txBox="1"/>
          <p:nvPr>
            <p:ph idx="4" type="body"/>
          </p:nvPr>
        </p:nvSpPr>
        <p:spPr>
          <a:xfrm>
            <a:off x="628650" y="2855320"/>
            <a:ext cx="3886200" cy="1358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900"/>
              <a:buNone/>
              <a:defRPr i="1" sz="900"/>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8" name="Google Shape;388;g24196f563dc_0_239"/>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9" name="Google Shape;389;g24196f563dc_0_239"/>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0" name="Google Shape;390;g24196f563dc_0_239"/>
          <p:cNvSpPr txBox="1"/>
          <p:nvPr>
            <p:ph idx="5"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391" name="Shape 391"/>
        <p:cNvGrpSpPr/>
        <p:nvPr/>
      </p:nvGrpSpPr>
      <p:grpSpPr>
        <a:xfrm>
          <a:off x="0" y="0"/>
          <a:ext cx="0" cy="0"/>
          <a:chOff x="0" y="0"/>
          <a:chExt cx="0" cy="0"/>
        </a:xfrm>
      </p:grpSpPr>
      <p:sp>
        <p:nvSpPr>
          <p:cNvPr id="392" name="Google Shape;392;g24196f563dc_0_247"/>
          <p:cNvSpPr txBox="1"/>
          <p:nvPr>
            <p:ph idx="1" type="body"/>
          </p:nvPr>
        </p:nvSpPr>
        <p:spPr>
          <a:xfrm>
            <a:off x="628651" y="1369219"/>
            <a:ext cx="3019500" cy="284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3" name="Google Shape;393;g24196f563dc_0_247"/>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94" name="Google Shape;394;g24196f563dc_0_247"/>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5" name="Google Shape;395;g24196f563dc_0_247"/>
          <p:cNvSpPr txBox="1"/>
          <p:nvPr>
            <p:ph idx="2"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396" name="Shape 396"/>
        <p:cNvGrpSpPr/>
        <p:nvPr/>
      </p:nvGrpSpPr>
      <p:grpSpPr>
        <a:xfrm>
          <a:off x="0" y="0"/>
          <a:ext cx="0" cy="0"/>
          <a:chOff x="0" y="0"/>
          <a:chExt cx="0" cy="0"/>
        </a:xfrm>
      </p:grpSpPr>
      <p:sp>
        <p:nvSpPr>
          <p:cNvPr id="397" name="Google Shape;397;g24196f563dc_0_252"/>
          <p:cNvSpPr txBox="1"/>
          <p:nvPr>
            <p:ph idx="1" type="body"/>
          </p:nvPr>
        </p:nvSpPr>
        <p:spPr>
          <a:xfrm>
            <a:off x="46291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8" name="Google Shape;398;g24196f563dc_0_252"/>
          <p:cNvSpPr txBox="1"/>
          <p:nvPr>
            <p:ph idx="2" type="body"/>
          </p:nvPr>
        </p:nvSpPr>
        <p:spPr>
          <a:xfrm>
            <a:off x="628650" y="3591613"/>
            <a:ext cx="3886200" cy="621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SzPts val="1500"/>
              <a:buNone/>
              <a:defRPr sz="1500"/>
            </a:lvl1pPr>
            <a:lvl2pPr indent="-314325" lvl="1" marL="914400" rtl="0" algn="l">
              <a:lnSpc>
                <a:spcPct val="90000"/>
              </a:lnSpc>
              <a:spcBef>
                <a:spcPts val="375"/>
              </a:spcBef>
              <a:spcAft>
                <a:spcPts val="0"/>
              </a:spcAft>
              <a:buSzPts val="1350"/>
              <a:buChar char="-"/>
              <a:defRPr sz="1350"/>
            </a:lvl2pPr>
            <a:lvl3pPr indent="-314325" lvl="2" marL="1371600" rtl="0" algn="l">
              <a:lnSpc>
                <a:spcPct val="90000"/>
              </a:lnSpc>
              <a:spcBef>
                <a:spcPts val="375"/>
              </a:spcBef>
              <a:spcAft>
                <a:spcPts val="0"/>
              </a:spcAft>
              <a:buSzPts val="1350"/>
              <a:buChar char="•"/>
              <a:defRPr sz="1350"/>
            </a:lvl3pPr>
            <a:lvl4pPr indent="-314325" lvl="3" marL="1828800" rtl="0" algn="l">
              <a:lnSpc>
                <a:spcPct val="90000"/>
              </a:lnSpc>
              <a:spcBef>
                <a:spcPts val="375"/>
              </a:spcBef>
              <a:spcAft>
                <a:spcPts val="0"/>
              </a:spcAft>
              <a:buSzPts val="1350"/>
              <a:buChar char="▪"/>
              <a:defRPr sz="1350"/>
            </a:lvl4pPr>
            <a:lvl5pPr indent="-314325" lvl="4" marL="2286000" rtl="0" algn="l">
              <a:lnSpc>
                <a:spcPct val="90000"/>
              </a:lnSpc>
              <a:spcBef>
                <a:spcPts val="375"/>
              </a:spcBef>
              <a:spcAft>
                <a:spcPts val="0"/>
              </a:spcAft>
              <a:buSzPts val="1350"/>
              <a:buChar char="o"/>
              <a:defRPr sz="135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9" name="Google Shape;399;g24196f563dc_0_252"/>
          <p:cNvSpPr/>
          <p:nvPr>
            <p:ph idx="3" type="pic"/>
          </p:nvPr>
        </p:nvSpPr>
        <p:spPr>
          <a:xfrm>
            <a:off x="628650" y="1369219"/>
            <a:ext cx="3886200" cy="2222400"/>
          </a:xfrm>
          <a:prstGeom prst="rect">
            <a:avLst/>
          </a:prstGeom>
          <a:noFill/>
          <a:ln>
            <a:noFill/>
          </a:ln>
        </p:spPr>
      </p:sp>
      <p:sp>
        <p:nvSpPr>
          <p:cNvPr id="400" name="Google Shape;400;g24196f563dc_0_252"/>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01" name="Google Shape;401;g24196f563dc_0_252"/>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2" name="Google Shape;402;g24196f563dc_0_252"/>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03" name="Shape 403"/>
        <p:cNvGrpSpPr/>
        <p:nvPr/>
      </p:nvGrpSpPr>
      <p:grpSpPr>
        <a:xfrm>
          <a:off x="0" y="0"/>
          <a:ext cx="0" cy="0"/>
          <a:chOff x="0" y="0"/>
          <a:chExt cx="0" cy="0"/>
        </a:xfrm>
      </p:grpSpPr>
      <p:sp>
        <p:nvSpPr>
          <p:cNvPr id="404" name="Google Shape;404;g24196f563dc_0_259"/>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05" name="Google Shape;405;g24196f563dc_0_259"/>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6" name="Google Shape;406;g24196f563dc_0_259"/>
          <p:cNvSpPr txBox="1"/>
          <p:nvPr>
            <p:ph idx="1"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p:cSld name="Text, Bullets">
    <p:spTree>
      <p:nvGrpSpPr>
        <p:cNvPr id="407" name="Shape 407"/>
        <p:cNvGrpSpPr/>
        <p:nvPr/>
      </p:nvGrpSpPr>
      <p:grpSpPr>
        <a:xfrm>
          <a:off x="0" y="0"/>
          <a:ext cx="0" cy="0"/>
          <a:chOff x="0" y="0"/>
          <a:chExt cx="0" cy="0"/>
        </a:xfrm>
      </p:grpSpPr>
      <p:sp>
        <p:nvSpPr>
          <p:cNvPr id="408" name="Google Shape;408;g24196f563dc_0_263"/>
          <p:cNvSpPr txBox="1"/>
          <p:nvPr>
            <p:ph idx="1" type="body"/>
          </p:nvPr>
        </p:nvSpPr>
        <p:spPr>
          <a:xfrm>
            <a:off x="628650" y="2128100"/>
            <a:ext cx="7886700" cy="16050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9" name="Google Shape;409;g24196f563dc_0_263"/>
          <p:cNvSpPr txBox="1"/>
          <p:nvPr>
            <p:ph idx="2" type="body"/>
          </p:nvPr>
        </p:nvSpPr>
        <p:spPr>
          <a:xfrm>
            <a:off x="628650" y="1369219"/>
            <a:ext cx="7886700" cy="759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1500"/>
              <a:buNone/>
              <a:defRPr sz="1500"/>
            </a:lvl1pPr>
            <a:lvl2pPr indent="-314325" lvl="1" marL="914400" rtl="0" algn="l">
              <a:lnSpc>
                <a:spcPct val="90000"/>
              </a:lnSpc>
              <a:spcBef>
                <a:spcPts val="375"/>
              </a:spcBef>
              <a:spcAft>
                <a:spcPts val="0"/>
              </a:spcAft>
              <a:buSzPts val="1350"/>
              <a:buChar char="-"/>
              <a:defRPr sz="1350"/>
            </a:lvl2pPr>
            <a:lvl3pPr indent="-314325" lvl="2" marL="1371600" rtl="0" algn="l">
              <a:lnSpc>
                <a:spcPct val="90000"/>
              </a:lnSpc>
              <a:spcBef>
                <a:spcPts val="375"/>
              </a:spcBef>
              <a:spcAft>
                <a:spcPts val="0"/>
              </a:spcAft>
              <a:buSzPts val="1350"/>
              <a:buChar char="•"/>
              <a:defRPr sz="1350"/>
            </a:lvl3pPr>
            <a:lvl4pPr indent="-314325" lvl="3" marL="1828800" rtl="0" algn="l">
              <a:lnSpc>
                <a:spcPct val="90000"/>
              </a:lnSpc>
              <a:spcBef>
                <a:spcPts val="375"/>
              </a:spcBef>
              <a:spcAft>
                <a:spcPts val="0"/>
              </a:spcAft>
              <a:buSzPts val="1350"/>
              <a:buChar char="▪"/>
              <a:defRPr sz="1350"/>
            </a:lvl4pPr>
            <a:lvl5pPr indent="-314325" lvl="4" marL="2286000" rtl="0" algn="l">
              <a:lnSpc>
                <a:spcPct val="90000"/>
              </a:lnSpc>
              <a:spcBef>
                <a:spcPts val="375"/>
              </a:spcBef>
              <a:spcAft>
                <a:spcPts val="0"/>
              </a:spcAft>
              <a:buSzPts val="1350"/>
              <a:buChar char="o"/>
              <a:defRPr sz="135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0" name="Google Shape;410;g24196f563dc_0_263"/>
          <p:cNvSpPr txBox="1"/>
          <p:nvPr>
            <p:ph idx="3" type="body"/>
          </p:nvPr>
        </p:nvSpPr>
        <p:spPr>
          <a:xfrm>
            <a:off x="628650" y="3733015"/>
            <a:ext cx="7886700" cy="4971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1500"/>
              <a:buNone/>
              <a:defRPr b="1" i="1" sz="1500">
                <a:solidFill>
                  <a:srgbClr val="0066A1"/>
                </a:solidFill>
              </a:defRPr>
            </a:lvl1pPr>
            <a:lvl2pPr indent="-314325" lvl="1" marL="914400" rtl="0" algn="l">
              <a:lnSpc>
                <a:spcPct val="90000"/>
              </a:lnSpc>
              <a:spcBef>
                <a:spcPts val="375"/>
              </a:spcBef>
              <a:spcAft>
                <a:spcPts val="0"/>
              </a:spcAft>
              <a:buSzPts val="1350"/>
              <a:buChar char="-"/>
              <a:defRPr sz="1350"/>
            </a:lvl2pPr>
            <a:lvl3pPr indent="-314325" lvl="2" marL="1371600" rtl="0" algn="l">
              <a:lnSpc>
                <a:spcPct val="90000"/>
              </a:lnSpc>
              <a:spcBef>
                <a:spcPts val="375"/>
              </a:spcBef>
              <a:spcAft>
                <a:spcPts val="0"/>
              </a:spcAft>
              <a:buSzPts val="1350"/>
              <a:buChar char="•"/>
              <a:defRPr sz="1350"/>
            </a:lvl3pPr>
            <a:lvl4pPr indent="-314325" lvl="3" marL="1828800" rtl="0" algn="l">
              <a:lnSpc>
                <a:spcPct val="90000"/>
              </a:lnSpc>
              <a:spcBef>
                <a:spcPts val="375"/>
              </a:spcBef>
              <a:spcAft>
                <a:spcPts val="0"/>
              </a:spcAft>
              <a:buSzPts val="1350"/>
              <a:buChar char="▪"/>
              <a:defRPr sz="1350"/>
            </a:lvl4pPr>
            <a:lvl5pPr indent="-314325" lvl="4" marL="2286000" rtl="0" algn="l">
              <a:lnSpc>
                <a:spcPct val="90000"/>
              </a:lnSpc>
              <a:spcBef>
                <a:spcPts val="375"/>
              </a:spcBef>
              <a:spcAft>
                <a:spcPts val="0"/>
              </a:spcAft>
              <a:buSzPts val="1350"/>
              <a:buChar char="o"/>
              <a:defRPr sz="135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1" name="Google Shape;411;g24196f563dc_0_263"/>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12" name="Google Shape;412;g24196f563dc_0_263"/>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3" name="Google Shape;413;g24196f563dc_0_263"/>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Content">
  <p:cSld name="Text, Bullets, Content">
    <p:spTree>
      <p:nvGrpSpPr>
        <p:cNvPr id="414" name="Shape 414"/>
        <p:cNvGrpSpPr/>
        <p:nvPr/>
      </p:nvGrpSpPr>
      <p:grpSpPr>
        <a:xfrm>
          <a:off x="0" y="0"/>
          <a:ext cx="0" cy="0"/>
          <a:chOff x="0" y="0"/>
          <a:chExt cx="0" cy="0"/>
        </a:xfrm>
      </p:grpSpPr>
      <p:sp>
        <p:nvSpPr>
          <p:cNvPr id="415" name="Google Shape;415;g24196f563dc_0_270"/>
          <p:cNvSpPr txBox="1"/>
          <p:nvPr>
            <p:ph idx="1" type="body"/>
          </p:nvPr>
        </p:nvSpPr>
        <p:spPr>
          <a:xfrm>
            <a:off x="628650" y="3004794"/>
            <a:ext cx="3886200" cy="1208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6" name="Google Shape;416;g24196f563dc_0_270"/>
          <p:cNvSpPr txBox="1"/>
          <p:nvPr>
            <p:ph idx="2" type="body"/>
          </p:nvPr>
        </p:nvSpPr>
        <p:spPr>
          <a:xfrm>
            <a:off x="628650" y="1369219"/>
            <a:ext cx="7886700" cy="1556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1500"/>
              <a:buNone/>
              <a:defRPr sz="1500"/>
            </a:lvl1pPr>
            <a:lvl2pPr indent="-314325" lvl="1" marL="914400" rtl="0" algn="l">
              <a:lnSpc>
                <a:spcPct val="90000"/>
              </a:lnSpc>
              <a:spcBef>
                <a:spcPts val="375"/>
              </a:spcBef>
              <a:spcAft>
                <a:spcPts val="0"/>
              </a:spcAft>
              <a:buSzPts val="1350"/>
              <a:buChar char="-"/>
              <a:defRPr sz="1350"/>
            </a:lvl2pPr>
            <a:lvl3pPr indent="-314325" lvl="2" marL="1371600" rtl="0" algn="l">
              <a:lnSpc>
                <a:spcPct val="90000"/>
              </a:lnSpc>
              <a:spcBef>
                <a:spcPts val="375"/>
              </a:spcBef>
              <a:spcAft>
                <a:spcPts val="0"/>
              </a:spcAft>
              <a:buSzPts val="1350"/>
              <a:buChar char="•"/>
              <a:defRPr sz="1350"/>
            </a:lvl3pPr>
            <a:lvl4pPr indent="-314325" lvl="3" marL="1828800" rtl="0" algn="l">
              <a:lnSpc>
                <a:spcPct val="90000"/>
              </a:lnSpc>
              <a:spcBef>
                <a:spcPts val="375"/>
              </a:spcBef>
              <a:spcAft>
                <a:spcPts val="0"/>
              </a:spcAft>
              <a:buSzPts val="1350"/>
              <a:buChar char="▪"/>
              <a:defRPr sz="1350"/>
            </a:lvl4pPr>
            <a:lvl5pPr indent="-314325" lvl="4" marL="2286000" rtl="0" algn="l">
              <a:lnSpc>
                <a:spcPct val="90000"/>
              </a:lnSpc>
              <a:spcBef>
                <a:spcPts val="375"/>
              </a:spcBef>
              <a:spcAft>
                <a:spcPts val="0"/>
              </a:spcAft>
              <a:buSzPts val="1350"/>
              <a:buChar char="o"/>
              <a:defRPr sz="135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7" name="Google Shape;417;g24196f563dc_0_270"/>
          <p:cNvSpPr/>
          <p:nvPr>
            <p:ph idx="3" type="pic"/>
          </p:nvPr>
        </p:nvSpPr>
        <p:spPr>
          <a:xfrm>
            <a:off x="4629150" y="3004793"/>
            <a:ext cx="3886200" cy="1208700"/>
          </a:xfrm>
          <a:prstGeom prst="rect">
            <a:avLst/>
          </a:prstGeom>
          <a:noFill/>
          <a:ln>
            <a:noFill/>
          </a:ln>
        </p:spPr>
      </p:sp>
      <p:sp>
        <p:nvSpPr>
          <p:cNvPr id="418" name="Google Shape;418;g24196f563dc_0_270"/>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19" name="Google Shape;419;g24196f563dc_0_270"/>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0" name="Google Shape;420;g24196f563dc_0_270"/>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p:cSld name="Bullets and Image">
    <p:spTree>
      <p:nvGrpSpPr>
        <p:cNvPr id="421" name="Shape 421"/>
        <p:cNvGrpSpPr/>
        <p:nvPr/>
      </p:nvGrpSpPr>
      <p:grpSpPr>
        <a:xfrm>
          <a:off x="0" y="0"/>
          <a:ext cx="0" cy="0"/>
          <a:chOff x="0" y="0"/>
          <a:chExt cx="0" cy="0"/>
        </a:xfrm>
      </p:grpSpPr>
      <p:sp>
        <p:nvSpPr>
          <p:cNvPr id="422" name="Google Shape;422;g24196f563dc_0_277"/>
          <p:cNvSpPr txBox="1"/>
          <p:nvPr>
            <p:ph idx="1" type="body"/>
          </p:nvPr>
        </p:nvSpPr>
        <p:spPr>
          <a:xfrm>
            <a:off x="628650" y="1369218"/>
            <a:ext cx="4971000" cy="2165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3" name="Google Shape;423;g24196f563dc_0_277"/>
          <p:cNvSpPr txBox="1"/>
          <p:nvPr>
            <p:ph idx="2" type="body"/>
          </p:nvPr>
        </p:nvSpPr>
        <p:spPr>
          <a:xfrm>
            <a:off x="628650" y="3535051"/>
            <a:ext cx="4971000" cy="678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1500"/>
              <a:buNone/>
              <a:defRPr b="1" sz="1500">
                <a:solidFill>
                  <a:srgbClr val="0066A1"/>
                </a:solidFill>
              </a:defRPr>
            </a:lvl1pPr>
            <a:lvl2pPr indent="-314325" lvl="1" marL="914400" rtl="0" algn="l">
              <a:lnSpc>
                <a:spcPct val="90000"/>
              </a:lnSpc>
              <a:spcBef>
                <a:spcPts val="375"/>
              </a:spcBef>
              <a:spcAft>
                <a:spcPts val="0"/>
              </a:spcAft>
              <a:buSzPts val="1350"/>
              <a:buChar char="-"/>
              <a:defRPr sz="1350"/>
            </a:lvl2pPr>
            <a:lvl3pPr indent="-314325" lvl="2" marL="1371600" rtl="0" algn="l">
              <a:lnSpc>
                <a:spcPct val="90000"/>
              </a:lnSpc>
              <a:spcBef>
                <a:spcPts val="375"/>
              </a:spcBef>
              <a:spcAft>
                <a:spcPts val="0"/>
              </a:spcAft>
              <a:buSzPts val="1350"/>
              <a:buChar char="•"/>
              <a:defRPr sz="1350"/>
            </a:lvl3pPr>
            <a:lvl4pPr indent="-314325" lvl="3" marL="1828800" rtl="0" algn="l">
              <a:lnSpc>
                <a:spcPct val="90000"/>
              </a:lnSpc>
              <a:spcBef>
                <a:spcPts val="375"/>
              </a:spcBef>
              <a:spcAft>
                <a:spcPts val="0"/>
              </a:spcAft>
              <a:buSzPts val="1350"/>
              <a:buChar char="▪"/>
              <a:defRPr sz="1350"/>
            </a:lvl4pPr>
            <a:lvl5pPr indent="-314325" lvl="4" marL="2286000" rtl="0" algn="l">
              <a:lnSpc>
                <a:spcPct val="90000"/>
              </a:lnSpc>
              <a:spcBef>
                <a:spcPts val="375"/>
              </a:spcBef>
              <a:spcAft>
                <a:spcPts val="0"/>
              </a:spcAft>
              <a:buSzPts val="1350"/>
              <a:buChar char="o"/>
              <a:defRPr sz="135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4" name="Google Shape;424;g24196f563dc_0_277"/>
          <p:cNvSpPr/>
          <p:nvPr>
            <p:ph idx="3" type="pic"/>
          </p:nvPr>
        </p:nvSpPr>
        <p:spPr>
          <a:xfrm>
            <a:off x="5712643" y="1369219"/>
            <a:ext cx="2802600" cy="2844300"/>
          </a:xfrm>
          <a:prstGeom prst="rect">
            <a:avLst/>
          </a:prstGeom>
          <a:noFill/>
          <a:ln>
            <a:noFill/>
          </a:ln>
        </p:spPr>
      </p:sp>
      <p:sp>
        <p:nvSpPr>
          <p:cNvPr id="425" name="Google Shape;425;g24196f563dc_0_277"/>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26" name="Google Shape;426;g24196f563dc_0_277"/>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004578"/>
              </a:buClr>
              <a:buSzPts val="2500"/>
              <a:buFont typeface="Calibri"/>
              <a:buNone/>
              <a:defRPr>
                <a:solidFill>
                  <a:srgbClr val="00457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7" name="Google Shape;427;g24196f563dc_0_277"/>
          <p:cNvSpPr txBox="1"/>
          <p:nvPr>
            <p:ph idx="4" type="subTitle"/>
          </p:nvPr>
        </p:nvSpPr>
        <p:spPr>
          <a:xfrm>
            <a:off x="639376" y="849018"/>
            <a:ext cx="7285800" cy="2976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itle Slide Opt 1" type="secHead">
  <p:cSld name="SECTION_HEADER">
    <p:spTree>
      <p:nvGrpSpPr>
        <p:cNvPr id="428" name="Shape 428"/>
        <p:cNvGrpSpPr/>
        <p:nvPr/>
      </p:nvGrpSpPr>
      <p:grpSpPr>
        <a:xfrm>
          <a:off x="0" y="0"/>
          <a:ext cx="0" cy="0"/>
          <a:chOff x="0" y="0"/>
          <a:chExt cx="0" cy="0"/>
        </a:xfrm>
      </p:grpSpPr>
      <p:pic>
        <p:nvPicPr>
          <p:cNvPr id="429" name="Google Shape;429;g24196f563dc_0_284"/>
          <p:cNvPicPr preferRelativeResize="0"/>
          <p:nvPr/>
        </p:nvPicPr>
        <p:blipFill rotWithShape="1">
          <a:blip r:embed="rId2">
            <a:alphaModFix/>
          </a:blip>
          <a:srcRect b="0" l="0" r="0" t="0"/>
          <a:stretch/>
        </p:blipFill>
        <p:spPr>
          <a:xfrm>
            <a:off x="-23750" y="0"/>
            <a:ext cx="9167750" cy="5143500"/>
          </a:xfrm>
          <a:prstGeom prst="rect">
            <a:avLst/>
          </a:prstGeom>
          <a:noFill/>
          <a:ln>
            <a:noFill/>
          </a:ln>
        </p:spPr>
      </p:pic>
      <p:sp>
        <p:nvSpPr>
          <p:cNvPr id="430" name="Google Shape;430;g24196f563dc_0_284"/>
          <p:cNvSpPr txBox="1"/>
          <p:nvPr>
            <p:ph type="title"/>
          </p:nvPr>
        </p:nvSpPr>
        <p:spPr>
          <a:xfrm>
            <a:off x="623888" y="2447123"/>
            <a:ext cx="7886700" cy="620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0066A1"/>
              </a:buClr>
              <a:buSzPts val="3300"/>
              <a:buFont typeface="Calibri"/>
              <a:buNone/>
              <a:defRPr i="0" sz="33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1" name="Google Shape;431;g24196f563dc_0_284"/>
          <p:cNvSpPr txBox="1"/>
          <p:nvPr>
            <p:ph idx="1" type="body"/>
          </p:nvPr>
        </p:nvSpPr>
        <p:spPr>
          <a:xfrm>
            <a:off x="623888" y="3088183"/>
            <a:ext cx="7886700" cy="504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SzPts val="2100"/>
              <a:buNone/>
              <a:defRPr b="1" i="1" sz="2100">
                <a:solidFill>
                  <a:srgbClr val="7F7F7F"/>
                </a:solidFill>
              </a:defRPr>
            </a:lvl1pPr>
            <a:lvl2pPr indent="-228600" lvl="1" marL="914400" rtl="0" algn="l">
              <a:lnSpc>
                <a:spcPct val="90000"/>
              </a:lnSpc>
              <a:spcBef>
                <a:spcPts val="375"/>
              </a:spcBef>
              <a:spcAft>
                <a:spcPts val="0"/>
              </a:spcAft>
              <a:buSzPts val="1500"/>
              <a:buNone/>
              <a:defRPr sz="1500">
                <a:solidFill>
                  <a:srgbClr val="888888"/>
                </a:solidFill>
              </a:defRPr>
            </a:lvl2pPr>
            <a:lvl3pPr indent="-228600" lvl="2" marL="1371600" rtl="0" algn="l">
              <a:lnSpc>
                <a:spcPct val="90000"/>
              </a:lnSpc>
              <a:spcBef>
                <a:spcPts val="375"/>
              </a:spcBef>
              <a:spcAft>
                <a:spcPts val="0"/>
              </a:spcAft>
              <a:buSzPts val="1350"/>
              <a:buNone/>
              <a:defRPr sz="1350">
                <a:solidFill>
                  <a:srgbClr val="888888"/>
                </a:solidFill>
              </a:defRPr>
            </a:lvl3pPr>
            <a:lvl4pPr indent="-228600" lvl="3" marL="1828800" rtl="0" algn="l">
              <a:lnSpc>
                <a:spcPct val="90000"/>
              </a:lnSpc>
              <a:spcBef>
                <a:spcPts val="375"/>
              </a:spcBef>
              <a:spcAft>
                <a:spcPts val="0"/>
              </a:spcAft>
              <a:buSzPts val="1200"/>
              <a:buNone/>
              <a:defRPr sz="1200">
                <a:solidFill>
                  <a:srgbClr val="888888"/>
                </a:solidFill>
              </a:defRPr>
            </a:lvl4pPr>
            <a:lvl5pPr indent="-228600" lvl="4" marL="2286000" rtl="0" algn="l">
              <a:lnSpc>
                <a:spcPct val="90000"/>
              </a:lnSpc>
              <a:spcBef>
                <a:spcPts val="375"/>
              </a:spcBef>
              <a:spcAft>
                <a:spcPts val="0"/>
              </a:spcAft>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432" name="Google Shape;432;g24196f563dc_0_284"/>
          <p:cNvSpPr txBox="1"/>
          <p:nvPr>
            <p:ph idx="12" type="sldNum"/>
          </p:nvPr>
        </p:nvSpPr>
        <p:spPr>
          <a:xfrm>
            <a:off x="385321" y="4654044"/>
            <a:ext cx="4866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433" name="Google Shape;433;g24196f563dc_0_284"/>
          <p:cNvPicPr preferRelativeResize="0"/>
          <p:nvPr/>
        </p:nvPicPr>
        <p:blipFill rotWithShape="1">
          <a:blip r:embed="rId3">
            <a:alphaModFix/>
          </a:blip>
          <a:srcRect b="0" l="1497" r="0" t="9657"/>
          <a:stretch/>
        </p:blipFill>
        <p:spPr>
          <a:xfrm flipH="1" rot="10800000">
            <a:off x="0" y="4502874"/>
            <a:ext cx="9144000" cy="640625"/>
          </a:xfrm>
          <a:prstGeom prst="rect">
            <a:avLst/>
          </a:prstGeom>
          <a:noFill/>
          <a:ln>
            <a:noFill/>
          </a:ln>
        </p:spPr>
      </p:pic>
      <p:pic>
        <p:nvPicPr>
          <p:cNvPr id="434" name="Google Shape;434;g24196f563dc_0_284"/>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435" name="Google Shape;435;g24196f563dc_0_284"/>
          <p:cNvPicPr preferRelativeResize="0"/>
          <p:nvPr/>
        </p:nvPicPr>
        <p:blipFill rotWithShape="1">
          <a:blip r:embed="rId4">
            <a:alphaModFix/>
          </a:blip>
          <a:srcRect b="0" l="0" r="0" t="0"/>
          <a:stretch/>
        </p:blipFill>
        <p:spPr>
          <a:xfrm>
            <a:off x="7613960" y="4267505"/>
            <a:ext cx="1215715" cy="35498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spTree>
      <p:nvGrpSpPr>
        <p:cNvPr id="443" name="Shape 443"/>
        <p:cNvGrpSpPr/>
        <p:nvPr/>
      </p:nvGrpSpPr>
      <p:grpSpPr>
        <a:xfrm>
          <a:off x="0" y="0"/>
          <a:ext cx="0" cy="0"/>
          <a:chOff x="0" y="0"/>
          <a:chExt cx="0" cy="0"/>
        </a:xfrm>
      </p:grpSpPr>
      <p:sp>
        <p:nvSpPr>
          <p:cNvPr id="444" name="Google Shape;444;g24196f563dc_0_999"/>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5" name="Google Shape;445;g24196f563dc_0_999"/>
          <p:cNvSpPr txBox="1"/>
          <p:nvPr>
            <p:ph idx="1" type="body"/>
          </p:nvPr>
        </p:nvSpPr>
        <p:spPr>
          <a:xfrm>
            <a:off x="628650" y="1369219"/>
            <a:ext cx="7886700" cy="2957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6" name="Google Shape;446;g24196f563dc_0_999"/>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47" name="Google Shape;447;g24196f563dc_0_999"/>
          <p:cNvSpPr txBox="1"/>
          <p:nvPr>
            <p:ph idx="2" type="body"/>
          </p:nvPr>
        </p:nvSpPr>
        <p:spPr>
          <a:xfrm>
            <a:off x="628650" y="829648"/>
            <a:ext cx="7886700" cy="26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Slide Opt 1">
  <p:cSld name="Presentation Title Slide Opt 1">
    <p:spTree>
      <p:nvGrpSpPr>
        <p:cNvPr id="448" name="Shape 448"/>
        <p:cNvGrpSpPr/>
        <p:nvPr/>
      </p:nvGrpSpPr>
      <p:grpSpPr>
        <a:xfrm>
          <a:off x="0" y="0"/>
          <a:ext cx="0" cy="0"/>
          <a:chOff x="0" y="0"/>
          <a:chExt cx="0" cy="0"/>
        </a:xfrm>
      </p:grpSpPr>
      <p:pic>
        <p:nvPicPr>
          <p:cNvPr id="449" name="Google Shape;449;g24196f563dc_0_1004"/>
          <p:cNvPicPr preferRelativeResize="0"/>
          <p:nvPr/>
        </p:nvPicPr>
        <p:blipFill rotWithShape="1">
          <a:blip r:embed="rId2">
            <a:alphaModFix/>
          </a:blip>
          <a:srcRect b="0" l="0" r="0" t="0"/>
          <a:stretch/>
        </p:blipFill>
        <p:spPr>
          <a:xfrm>
            <a:off x="-23750" y="0"/>
            <a:ext cx="9167750" cy="5143500"/>
          </a:xfrm>
          <a:prstGeom prst="rect">
            <a:avLst/>
          </a:prstGeom>
          <a:noFill/>
          <a:ln>
            <a:noFill/>
          </a:ln>
        </p:spPr>
      </p:pic>
      <p:sp>
        <p:nvSpPr>
          <p:cNvPr id="450" name="Google Shape;450;g24196f563dc_0_1004"/>
          <p:cNvSpPr txBox="1"/>
          <p:nvPr>
            <p:ph type="ctrTitle"/>
          </p:nvPr>
        </p:nvSpPr>
        <p:spPr>
          <a:xfrm>
            <a:off x="685800" y="3138060"/>
            <a:ext cx="7772400" cy="522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66A1"/>
              </a:buClr>
              <a:buSzPts val="3300"/>
              <a:buFont typeface="Calibri"/>
              <a:buNone/>
              <a:defRPr i="0" sz="3300">
                <a:solidFill>
                  <a:srgbClr val="0066A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1" name="Google Shape;451;g24196f563dc_0_1004"/>
          <p:cNvSpPr txBox="1"/>
          <p:nvPr>
            <p:ph idx="1" type="subTitle"/>
          </p:nvPr>
        </p:nvSpPr>
        <p:spPr>
          <a:xfrm>
            <a:off x="685800" y="3730100"/>
            <a:ext cx="7772400" cy="9567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750"/>
              </a:spcBef>
              <a:spcAft>
                <a:spcPts val="0"/>
              </a:spcAft>
              <a:buSzPts val="2100"/>
              <a:buNone/>
              <a:defRPr b="1" i="1" sz="2100">
                <a:solidFill>
                  <a:srgbClr val="7F7F7F"/>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452" name="Google Shape;452;g24196f563dc_0_1004"/>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453" name="Google Shape;453;g24196f563dc_0_1004"/>
          <p:cNvPicPr preferRelativeResize="0"/>
          <p:nvPr/>
        </p:nvPicPr>
        <p:blipFill rotWithShape="1">
          <a:blip r:embed="rId3">
            <a:alphaModFix/>
          </a:blip>
          <a:srcRect b="0" l="1497" r="0" t="9657"/>
          <a:stretch/>
        </p:blipFill>
        <p:spPr>
          <a:xfrm flipH="1" rot="10800000">
            <a:off x="0" y="4502874"/>
            <a:ext cx="9144000" cy="640625"/>
          </a:xfrm>
          <a:prstGeom prst="rect">
            <a:avLst/>
          </a:prstGeom>
          <a:noFill/>
          <a:ln>
            <a:noFill/>
          </a:ln>
        </p:spPr>
      </p:pic>
      <p:pic>
        <p:nvPicPr>
          <p:cNvPr id="454" name="Google Shape;454;g24196f563dc_0_1004"/>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455" name="Google Shape;455;g24196f563dc_0_1004"/>
          <p:cNvPicPr preferRelativeResize="0"/>
          <p:nvPr/>
        </p:nvPicPr>
        <p:blipFill rotWithShape="1">
          <a:blip r:embed="rId4">
            <a:alphaModFix/>
          </a:blip>
          <a:srcRect b="0" l="0" r="0" t="0"/>
          <a:stretch/>
        </p:blipFill>
        <p:spPr>
          <a:xfrm>
            <a:off x="7613960" y="4267505"/>
            <a:ext cx="1215715" cy="354989"/>
          </a:xfrm>
          <a:prstGeom prst="rect">
            <a:avLst/>
          </a:prstGeom>
          <a:noFill/>
          <a:ln>
            <a:noFill/>
          </a:ln>
        </p:spPr>
      </p:pic>
      <p:pic>
        <p:nvPicPr>
          <p:cNvPr id="456" name="Google Shape;456;g24196f563dc_0_1004"/>
          <p:cNvPicPr preferRelativeResize="0"/>
          <p:nvPr/>
        </p:nvPicPr>
        <p:blipFill rotWithShape="1">
          <a:blip r:embed="rId5">
            <a:alphaModFix/>
          </a:blip>
          <a:srcRect b="0" l="0" r="0" t="0"/>
          <a:stretch/>
        </p:blipFill>
        <p:spPr>
          <a:xfrm>
            <a:off x="-9144" y="619632"/>
            <a:ext cx="1456944" cy="2414016"/>
          </a:xfrm>
          <a:prstGeom prst="rect">
            <a:avLst/>
          </a:prstGeom>
          <a:noFill/>
          <a:ln>
            <a:noFill/>
          </a:ln>
        </p:spPr>
      </p:pic>
      <p:pic>
        <p:nvPicPr>
          <p:cNvPr id="457" name="Google Shape;457;g24196f563dc_0_1004"/>
          <p:cNvPicPr preferRelativeResize="0"/>
          <p:nvPr/>
        </p:nvPicPr>
        <p:blipFill rotWithShape="1">
          <a:blip r:embed="rId6">
            <a:alphaModFix/>
          </a:blip>
          <a:srcRect b="0" l="0" r="0" t="0"/>
          <a:stretch/>
        </p:blipFill>
        <p:spPr>
          <a:xfrm>
            <a:off x="1469066" y="619632"/>
            <a:ext cx="1944624" cy="2414016"/>
          </a:xfrm>
          <a:prstGeom prst="rect">
            <a:avLst/>
          </a:prstGeom>
          <a:noFill/>
          <a:ln>
            <a:noFill/>
          </a:ln>
        </p:spPr>
      </p:pic>
      <p:pic>
        <p:nvPicPr>
          <p:cNvPr id="458" name="Google Shape;458;g24196f563dc_0_1004"/>
          <p:cNvPicPr preferRelativeResize="0"/>
          <p:nvPr/>
        </p:nvPicPr>
        <p:blipFill rotWithShape="1">
          <a:blip r:embed="rId7">
            <a:alphaModFix/>
          </a:blip>
          <a:srcRect b="0" l="0" r="0" t="0"/>
          <a:stretch/>
        </p:blipFill>
        <p:spPr>
          <a:xfrm>
            <a:off x="3412131" y="619632"/>
            <a:ext cx="2365248" cy="2414016"/>
          </a:xfrm>
          <a:prstGeom prst="rect">
            <a:avLst/>
          </a:prstGeom>
          <a:noFill/>
          <a:ln>
            <a:noFill/>
          </a:ln>
        </p:spPr>
      </p:pic>
      <p:pic>
        <p:nvPicPr>
          <p:cNvPr id="459" name="Google Shape;459;g24196f563dc_0_1004"/>
          <p:cNvPicPr preferRelativeResize="0"/>
          <p:nvPr/>
        </p:nvPicPr>
        <p:blipFill rotWithShape="1">
          <a:blip r:embed="rId8">
            <a:alphaModFix/>
          </a:blip>
          <a:srcRect b="0" l="0" r="0" t="0"/>
          <a:stretch/>
        </p:blipFill>
        <p:spPr>
          <a:xfrm>
            <a:off x="5766746" y="619632"/>
            <a:ext cx="1956816" cy="2414016"/>
          </a:xfrm>
          <a:prstGeom prst="rect">
            <a:avLst/>
          </a:prstGeom>
          <a:noFill/>
          <a:ln>
            <a:noFill/>
          </a:ln>
        </p:spPr>
      </p:pic>
      <p:pic>
        <p:nvPicPr>
          <p:cNvPr id="460" name="Google Shape;460;g24196f563dc_0_1004"/>
          <p:cNvPicPr preferRelativeResize="0"/>
          <p:nvPr/>
        </p:nvPicPr>
        <p:blipFill rotWithShape="1">
          <a:blip r:embed="rId9">
            <a:alphaModFix/>
          </a:blip>
          <a:srcRect b="0" l="0" r="0" t="0"/>
          <a:stretch/>
        </p:blipFill>
        <p:spPr>
          <a:xfrm>
            <a:off x="7721916" y="619632"/>
            <a:ext cx="1499616" cy="2414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61" name="Shape 61"/>
        <p:cNvGrpSpPr/>
        <p:nvPr/>
      </p:nvGrpSpPr>
      <p:grpSpPr>
        <a:xfrm>
          <a:off x="0" y="0"/>
          <a:ext cx="0" cy="0"/>
          <a:chOff x="0" y="0"/>
          <a:chExt cx="0" cy="0"/>
        </a:xfrm>
      </p:grpSpPr>
      <p:sp>
        <p:nvSpPr>
          <p:cNvPr id="62" name="Google Shape;62;p8"/>
          <p:cNvSpPr txBox="1"/>
          <p:nvPr>
            <p:ph idx="1" type="body"/>
          </p:nvPr>
        </p:nvSpPr>
        <p:spPr>
          <a:xfrm>
            <a:off x="628650" y="1369219"/>
            <a:ext cx="3886200" cy="28444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3" name="Google Shape;63;p8"/>
          <p:cNvSpPr txBox="1"/>
          <p:nvPr>
            <p:ph idx="2" type="body"/>
          </p:nvPr>
        </p:nvSpPr>
        <p:spPr>
          <a:xfrm>
            <a:off x="4629150" y="1369219"/>
            <a:ext cx="3886200" cy="28444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4" name="Google Shape;64;p8"/>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5" name="Google Shape;65;p8"/>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
          <p:cNvSpPr txBox="1"/>
          <p:nvPr>
            <p:ph idx="3"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Slide Opt 1 Editable">
  <p:cSld name="Presentation Title Slide Opt 1 Editable">
    <p:spTree>
      <p:nvGrpSpPr>
        <p:cNvPr id="461" name="Shape 461"/>
        <p:cNvGrpSpPr/>
        <p:nvPr/>
      </p:nvGrpSpPr>
      <p:grpSpPr>
        <a:xfrm>
          <a:off x="0" y="0"/>
          <a:ext cx="0" cy="0"/>
          <a:chOff x="0" y="0"/>
          <a:chExt cx="0" cy="0"/>
        </a:xfrm>
      </p:grpSpPr>
      <p:pic>
        <p:nvPicPr>
          <p:cNvPr id="462" name="Google Shape;462;g24196f563dc_0_1017"/>
          <p:cNvPicPr preferRelativeResize="0"/>
          <p:nvPr/>
        </p:nvPicPr>
        <p:blipFill rotWithShape="1">
          <a:blip r:embed="rId2">
            <a:alphaModFix/>
          </a:blip>
          <a:srcRect b="0" l="0" r="0" t="0"/>
          <a:stretch/>
        </p:blipFill>
        <p:spPr>
          <a:xfrm>
            <a:off x="-23750" y="0"/>
            <a:ext cx="9167750" cy="5143500"/>
          </a:xfrm>
          <a:prstGeom prst="rect">
            <a:avLst/>
          </a:prstGeom>
          <a:noFill/>
          <a:ln>
            <a:noFill/>
          </a:ln>
        </p:spPr>
      </p:pic>
      <p:sp>
        <p:nvSpPr>
          <p:cNvPr id="463" name="Google Shape;463;g24196f563dc_0_1017"/>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464" name="Google Shape;464;g24196f563dc_0_1017"/>
          <p:cNvPicPr preferRelativeResize="0"/>
          <p:nvPr/>
        </p:nvPicPr>
        <p:blipFill rotWithShape="1">
          <a:blip r:embed="rId3">
            <a:alphaModFix/>
          </a:blip>
          <a:srcRect b="0" l="1497" r="0" t="9657"/>
          <a:stretch/>
        </p:blipFill>
        <p:spPr>
          <a:xfrm flipH="1" rot="10800000">
            <a:off x="0" y="4502874"/>
            <a:ext cx="9144000" cy="640625"/>
          </a:xfrm>
          <a:prstGeom prst="rect">
            <a:avLst/>
          </a:prstGeom>
          <a:noFill/>
          <a:ln>
            <a:noFill/>
          </a:ln>
        </p:spPr>
      </p:pic>
      <p:pic>
        <p:nvPicPr>
          <p:cNvPr id="465" name="Google Shape;465;g24196f563dc_0_1017"/>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466" name="Google Shape;466;g24196f563dc_0_1017"/>
          <p:cNvPicPr preferRelativeResize="0"/>
          <p:nvPr/>
        </p:nvPicPr>
        <p:blipFill rotWithShape="1">
          <a:blip r:embed="rId4">
            <a:alphaModFix/>
          </a:blip>
          <a:srcRect b="0" l="0" r="0" t="0"/>
          <a:stretch/>
        </p:blipFill>
        <p:spPr>
          <a:xfrm>
            <a:off x="7613960" y="4267505"/>
            <a:ext cx="1215715" cy="354989"/>
          </a:xfrm>
          <a:prstGeom prst="rect">
            <a:avLst/>
          </a:prstGeom>
          <a:noFill/>
          <a:ln>
            <a:noFill/>
          </a:ln>
        </p:spPr>
      </p:pic>
      <p:sp>
        <p:nvSpPr>
          <p:cNvPr id="467" name="Google Shape;467;g24196f563dc_0_1017"/>
          <p:cNvSpPr/>
          <p:nvPr>
            <p:ph idx="2" type="pic"/>
          </p:nvPr>
        </p:nvSpPr>
        <p:spPr>
          <a:xfrm>
            <a:off x="0" y="652552"/>
            <a:ext cx="1828800" cy="1828800"/>
          </a:xfrm>
          <a:prstGeom prst="rect">
            <a:avLst/>
          </a:prstGeom>
          <a:noFill/>
          <a:ln>
            <a:noFill/>
          </a:ln>
        </p:spPr>
      </p:sp>
      <p:sp>
        <p:nvSpPr>
          <p:cNvPr id="468" name="Google Shape;468;g24196f563dc_0_1017"/>
          <p:cNvSpPr/>
          <p:nvPr>
            <p:ph idx="3" type="pic"/>
          </p:nvPr>
        </p:nvSpPr>
        <p:spPr>
          <a:xfrm>
            <a:off x="1828800" y="652552"/>
            <a:ext cx="1828800" cy="1828800"/>
          </a:xfrm>
          <a:prstGeom prst="rect">
            <a:avLst/>
          </a:prstGeom>
          <a:noFill/>
          <a:ln>
            <a:noFill/>
          </a:ln>
        </p:spPr>
      </p:sp>
      <p:sp>
        <p:nvSpPr>
          <p:cNvPr id="469" name="Google Shape;469;g24196f563dc_0_1017"/>
          <p:cNvSpPr/>
          <p:nvPr>
            <p:ph idx="4" type="pic"/>
          </p:nvPr>
        </p:nvSpPr>
        <p:spPr>
          <a:xfrm>
            <a:off x="3657600" y="652552"/>
            <a:ext cx="1828800" cy="1828800"/>
          </a:xfrm>
          <a:prstGeom prst="rect">
            <a:avLst/>
          </a:prstGeom>
          <a:noFill/>
          <a:ln>
            <a:noFill/>
          </a:ln>
        </p:spPr>
      </p:sp>
      <p:sp>
        <p:nvSpPr>
          <p:cNvPr id="470" name="Google Shape;470;g24196f563dc_0_1017"/>
          <p:cNvSpPr/>
          <p:nvPr>
            <p:ph idx="5" type="pic"/>
          </p:nvPr>
        </p:nvSpPr>
        <p:spPr>
          <a:xfrm>
            <a:off x="5486400" y="652552"/>
            <a:ext cx="1828800" cy="1828800"/>
          </a:xfrm>
          <a:prstGeom prst="rect">
            <a:avLst/>
          </a:prstGeom>
          <a:noFill/>
          <a:ln>
            <a:noFill/>
          </a:ln>
        </p:spPr>
      </p:sp>
      <p:sp>
        <p:nvSpPr>
          <p:cNvPr id="471" name="Google Shape;471;g24196f563dc_0_1017"/>
          <p:cNvSpPr/>
          <p:nvPr>
            <p:ph idx="6" type="pic"/>
          </p:nvPr>
        </p:nvSpPr>
        <p:spPr>
          <a:xfrm>
            <a:off x="7315200" y="652552"/>
            <a:ext cx="1828800" cy="1828800"/>
          </a:xfrm>
          <a:prstGeom prst="rect">
            <a:avLst/>
          </a:prstGeom>
          <a:noFill/>
          <a:ln>
            <a:noFill/>
          </a:ln>
        </p:spPr>
      </p:sp>
      <p:sp>
        <p:nvSpPr>
          <p:cNvPr id="472" name="Google Shape;472;g24196f563dc_0_1017"/>
          <p:cNvSpPr txBox="1"/>
          <p:nvPr>
            <p:ph type="ctrTitle"/>
          </p:nvPr>
        </p:nvSpPr>
        <p:spPr>
          <a:xfrm>
            <a:off x="685800" y="3138060"/>
            <a:ext cx="7772400" cy="522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66A1"/>
              </a:buClr>
              <a:buSzPts val="3300"/>
              <a:buFont typeface="Calibri"/>
              <a:buNone/>
              <a:defRPr i="0" sz="3300">
                <a:solidFill>
                  <a:srgbClr val="0066A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3" name="Google Shape;473;g24196f563dc_0_1017"/>
          <p:cNvSpPr txBox="1"/>
          <p:nvPr>
            <p:ph idx="1" type="subTitle"/>
          </p:nvPr>
        </p:nvSpPr>
        <p:spPr>
          <a:xfrm>
            <a:off x="685800" y="3730100"/>
            <a:ext cx="7772400" cy="9567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750"/>
              </a:spcBef>
              <a:spcAft>
                <a:spcPts val="0"/>
              </a:spcAft>
              <a:buSzPts val="2100"/>
              <a:buNone/>
              <a:defRPr b="1" i="1" sz="2100">
                <a:solidFill>
                  <a:srgbClr val="7F7F7F"/>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itle Slide Opt 1" type="secHead">
  <p:cSld name="SECTION_HEADER">
    <p:spTree>
      <p:nvGrpSpPr>
        <p:cNvPr id="474" name="Shape 474"/>
        <p:cNvGrpSpPr/>
        <p:nvPr/>
      </p:nvGrpSpPr>
      <p:grpSpPr>
        <a:xfrm>
          <a:off x="0" y="0"/>
          <a:ext cx="0" cy="0"/>
          <a:chOff x="0" y="0"/>
          <a:chExt cx="0" cy="0"/>
        </a:xfrm>
      </p:grpSpPr>
      <p:pic>
        <p:nvPicPr>
          <p:cNvPr id="475" name="Google Shape;475;g24196f563dc_0_1030"/>
          <p:cNvPicPr preferRelativeResize="0"/>
          <p:nvPr/>
        </p:nvPicPr>
        <p:blipFill rotWithShape="1">
          <a:blip r:embed="rId2">
            <a:alphaModFix/>
          </a:blip>
          <a:srcRect b="0" l="0" r="0" t="0"/>
          <a:stretch/>
        </p:blipFill>
        <p:spPr>
          <a:xfrm>
            <a:off x="-23750" y="0"/>
            <a:ext cx="9167750" cy="5143500"/>
          </a:xfrm>
          <a:prstGeom prst="rect">
            <a:avLst/>
          </a:prstGeom>
          <a:noFill/>
          <a:ln>
            <a:noFill/>
          </a:ln>
        </p:spPr>
      </p:pic>
      <p:sp>
        <p:nvSpPr>
          <p:cNvPr id="476" name="Google Shape;476;g24196f563dc_0_1030"/>
          <p:cNvSpPr txBox="1"/>
          <p:nvPr>
            <p:ph type="title"/>
          </p:nvPr>
        </p:nvSpPr>
        <p:spPr>
          <a:xfrm>
            <a:off x="623888" y="2447123"/>
            <a:ext cx="7886700" cy="620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66A1"/>
              </a:buClr>
              <a:buSzPts val="3300"/>
              <a:buFont typeface="Calibri"/>
              <a:buNone/>
              <a:defRPr i="0"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7" name="Google Shape;477;g24196f563dc_0_1030"/>
          <p:cNvSpPr txBox="1"/>
          <p:nvPr>
            <p:ph idx="1" type="body"/>
          </p:nvPr>
        </p:nvSpPr>
        <p:spPr>
          <a:xfrm>
            <a:off x="623888" y="3088183"/>
            <a:ext cx="7886700" cy="504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100"/>
              <a:buNone/>
              <a:defRPr b="1" i="1" sz="2100">
                <a:solidFill>
                  <a:srgbClr val="7F7F7F"/>
                </a:solidFill>
              </a:defRPr>
            </a:lvl1pPr>
            <a:lvl2pPr indent="-228600" lvl="1" marL="914400" algn="l">
              <a:lnSpc>
                <a:spcPct val="90000"/>
              </a:lnSpc>
              <a:spcBef>
                <a:spcPts val="375"/>
              </a:spcBef>
              <a:spcAft>
                <a:spcPts val="0"/>
              </a:spcAft>
              <a:buSzPts val="1500"/>
              <a:buNone/>
              <a:defRPr sz="1500">
                <a:solidFill>
                  <a:srgbClr val="888888"/>
                </a:solidFill>
              </a:defRPr>
            </a:lvl2pPr>
            <a:lvl3pPr indent="-228600" lvl="2" marL="1371600" algn="l">
              <a:lnSpc>
                <a:spcPct val="90000"/>
              </a:lnSpc>
              <a:spcBef>
                <a:spcPts val="375"/>
              </a:spcBef>
              <a:spcAft>
                <a:spcPts val="0"/>
              </a:spcAft>
              <a:buSzPts val="1350"/>
              <a:buNone/>
              <a:defRPr sz="1350">
                <a:solidFill>
                  <a:srgbClr val="888888"/>
                </a:solidFill>
              </a:defRPr>
            </a:lvl3pPr>
            <a:lvl4pPr indent="-228600" lvl="3" marL="1828800" algn="l">
              <a:lnSpc>
                <a:spcPct val="90000"/>
              </a:lnSpc>
              <a:spcBef>
                <a:spcPts val="375"/>
              </a:spcBef>
              <a:spcAft>
                <a:spcPts val="0"/>
              </a:spcAft>
              <a:buSzPts val="1200"/>
              <a:buNone/>
              <a:defRPr sz="1200">
                <a:solidFill>
                  <a:srgbClr val="888888"/>
                </a:solidFill>
              </a:defRPr>
            </a:lvl4pPr>
            <a:lvl5pPr indent="-228600" lvl="4" marL="2286000" algn="l">
              <a:lnSpc>
                <a:spcPct val="90000"/>
              </a:lnSpc>
              <a:spcBef>
                <a:spcPts val="375"/>
              </a:spcBef>
              <a:spcAft>
                <a:spcPts val="0"/>
              </a:spcAft>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78" name="Google Shape;478;g24196f563dc_0_1030"/>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479" name="Google Shape;479;g24196f563dc_0_1030"/>
          <p:cNvPicPr preferRelativeResize="0"/>
          <p:nvPr/>
        </p:nvPicPr>
        <p:blipFill rotWithShape="1">
          <a:blip r:embed="rId3">
            <a:alphaModFix/>
          </a:blip>
          <a:srcRect b="0" l="1497" r="0" t="9657"/>
          <a:stretch/>
        </p:blipFill>
        <p:spPr>
          <a:xfrm flipH="1" rot="10800000">
            <a:off x="0" y="4502874"/>
            <a:ext cx="9144000" cy="640625"/>
          </a:xfrm>
          <a:prstGeom prst="rect">
            <a:avLst/>
          </a:prstGeom>
          <a:noFill/>
          <a:ln>
            <a:noFill/>
          </a:ln>
        </p:spPr>
      </p:pic>
      <p:pic>
        <p:nvPicPr>
          <p:cNvPr id="480" name="Google Shape;480;g24196f563dc_0_1030"/>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481" name="Google Shape;481;g24196f563dc_0_1030"/>
          <p:cNvPicPr preferRelativeResize="0"/>
          <p:nvPr/>
        </p:nvPicPr>
        <p:blipFill rotWithShape="1">
          <a:blip r:embed="rId4">
            <a:alphaModFix/>
          </a:blip>
          <a:srcRect b="0" l="0" r="0" t="0"/>
          <a:stretch/>
        </p:blipFill>
        <p:spPr>
          <a:xfrm>
            <a:off x="7613960" y="4267505"/>
            <a:ext cx="1215715" cy="35498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Slide Opt 2">
  <p:cSld name="Presentation Title Slide Opt 2">
    <p:spTree>
      <p:nvGrpSpPr>
        <p:cNvPr id="482" name="Shape 482"/>
        <p:cNvGrpSpPr/>
        <p:nvPr/>
      </p:nvGrpSpPr>
      <p:grpSpPr>
        <a:xfrm>
          <a:off x="0" y="0"/>
          <a:ext cx="0" cy="0"/>
          <a:chOff x="0" y="0"/>
          <a:chExt cx="0" cy="0"/>
        </a:xfrm>
      </p:grpSpPr>
      <p:pic>
        <p:nvPicPr>
          <p:cNvPr id="483" name="Google Shape;483;g24196f563dc_0_1038"/>
          <p:cNvPicPr preferRelativeResize="0"/>
          <p:nvPr/>
        </p:nvPicPr>
        <p:blipFill rotWithShape="1">
          <a:blip r:embed="rId2">
            <a:alphaModFix amt="50000"/>
          </a:blip>
          <a:srcRect b="0" l="0" r="0" t="0"/>
          <a:stretch/>
        </p:blipFill>
        <p:spPr>
          <a:xfrm flipH="1" rot="10800000">
            <a:off x="-23750" y="-2"/>
            <a:ext cx="9167751" cy="5143501"/>
          </a:xfrm>
          <a:prstGeom prst="rect">
            <a:avLst/>
          </a:prstGeom>
          <a:noFill/>
          <a:ln>
            <a:noFill/>
          </a:ln>
        </p:spPr>
      </p:pic>
      <p:sp>
        <p:nvSpPr>
          <p:cNvPr id="484" name="Google Shape;484;g24196f563dc_0_1038"/>
          <p:cNvSpPr txBox="1"/>
          <p:nvPr>
            <p:ph type="title"/>
          </p:nvPr>
        </p:nvSpPr>
        <p:spPr>
          <a:xfrm>
            <a:off x="623888" y="2447123"/>
            <a:ext cx="7886700" cy="620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66A1"/>
              </a:buClr>
              <a:buSzPts val="3300"/>
              <a:buFont typeface="Calibri"/>
              <a:buNone/>
              <a:defRPr i="0"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g24196f563dc_0_1038"/>
          <p:cNvSpPr txBox="1"/>
          <p:nvPr>
            <p:ph idx="1" type="body"/>
          </p:nvPr>
        </p:nvSpPr>
        <p:spPr>
          <a:xfrm>
            <a:off x="623888" y="3088183"/>
            <a:ext cx="7886700" cy="504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100"/>
              <a:buNone/>
              <a:defRPr b="1" i="1" sz="2100">
                <a:solidFill>
                  <a:srgbClr val="7F7F7F"/>
                </a:solidFill>
              </a:defRPr>
            </a:lvl1pPr>
            <a:lvl2pPr indent="-228600" lvl="1" marL="914400" algn="l">
              <a:lnSpc>
                <a:spcPct val="90000"/>
              </a:lnSpc>
              <a:spcBef>
                <a:spcPts val="375"/>
              </a:spcBef>
              <a:spcAft>
                <a:spcPts val="0"/>
              </a:spcAft>
              <a:buSzPts val="1500"/>
              <a:buNone/>
              <a:defRPr sz="1500">
                <a:solidFill>
                  <a:srgbClr val="888888"/>
                </a:solidFill>
              </a:defRPr>
            </a:lvl2pPr>
            <a:lvl3pPr indent="-228600" lvl="2" marL="1371600" algn="l">
              <a:lnSpc>
                <a:spcPct val="90000"/>
              </a:lnSpc>
              <a:spcBef>
                <a:spcPts val="375"/>
              </a:spcBef>
              <a:spcAft>
                <a:spcPts val="0"/>
              </a:spcAft>
              <a:buSzPts val="1350"/>
              <a:buNone/>
              <a:defRPr sz="1350">
                <a:solidFill>
                  <a:srgbClr val="888888"/>
                </a:solidFill>
              </a:defRPr>
            </a:lvl3pPr>
            <a:lvl4pPr indent="-228600" lvl="3" marL="1828800" algn="l">
              <a:lnSpc>
                <a:spcPct val="90000"/>
              </a:lnSpc>
              <a:spcBef>
                <a:spcPts val="375"/>
              </a:spcBef>
              <a:spcAft>
                <a:spcPts val="0"/>
              </a:spcAft>
              <a:buSzPts val="1200"/>
              <a:buNone/>
              <a:defRPr sz="1200">
                <a:solidFill>
                  <a:srgbClr val="888888"/>
                </a:solidFill>
              </a:defRPr>
            </a:lvl4pPr>
            <a:lvl5pPr indent="-228600" lvl="4" marL="2286000" algn="l">
              <a:lnSpc>
                <a:spcPct val="90000"/>
              </a:lnSpc>
              <a:spcBef>
                <a:spcPts val="375"/>
              </a:spcBef>
              <a:spcAft>
                <a:spcPts val="0"/>
              </a:spcAft>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86" name="Google Shape;486;g24196f563dc_0_1038"/>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487" name="Google Shape;487;g24196f563dc_0_1038"/>
          <p:cNvPicPr preferRelativeResize="0"/>
          <p:nvPr/>
        </p:nvPicPr>
        <p:blipFill rotWithShape="1">
          <a:blip r:embed="rId3">
            <a:alphaModFix/>
          </a:blip>
          <a:srcRect b="0" l="1497" r="0" t="9657"/>
          <a:stretch/>
        </p:blipFill>
        <p:spPr>
          <a:xfrm flipH="1" rot="10800000">
            <a:off x="0" y="4502874"/>
            <a:ext cx="9144000" cy="640625"/>
          </a:xfrm>
          <a:prstGeom prst="rect">
            <a:avLst/>
          </a:prstGeom>
          <a:noFill/>
          <a:ln>
            <a:noFill/>
          </a:ln>
        </p:spPr>
      </p:pic>
      <p:pic>
        <p:nvPicPr>
          <p:cNvPr id="488" name="Google Shape;488;g24196f563dc_0_1038"/>
          <p:cNvPicPr preferRelativeResize="0"/>
          <p:nvPr/>
        </p:nvPicPr>
        <p:blipFill rotWithShape="1">
          <a:blip r:embed="rId4">
            <a:alphaModFix/>
          </a:blip>
          <a:srcRect b="0" l="0" r="0" t="0"/>
          <a:stretch/>
        </p:blipFill>
        <p:spPr>
          <a:xfrm>
            <a:off x="7613960" y="4267505"/>
            <a:ext cx="1215715" cy="354989"/>
          </a:xfrm>
          <a:prstGeom prst="rect">
            <a:avLst/>
          </a:prstGeom>
          <a:noFill/>
          <a:ln>
            <a:noFill/>
          </a:ln>
        </p:spPr>
      </p:pic>
      <p:pic>
        <p:nvPicPr>
          <p:cNvPr id="489" name="Google Shape;489;g24196f563dc_0_1038"/>
          <p:cNvPicPr preferRelativeResize="0"/>
          <p:nvPr/>
        </p:nvPicPr>
        <p:blipFill rotWithShape="1">
          <a:blip r:embed="rId5">
            <a:alphaModFix/>
          </a:blip>
          <a:srcRect b="0" l="0" r="0" t="0"/>
          <a:stretch/>
        </p:blipFill>
        <p:spPr>
          <a:xfrm>
            <a:off x="7902966" y="352567"/>
            <a:ext cx="906997" cy="920079"/>
          </a:xfrm>
          <a:prstGeom prst="rect">
            <a:avLst/>
          </a:prstGeom>
          <a:noFill/>
          <a:ln>
            <a:noFill/>
          </a:ln>
        </p:spPr>
      </p:pic>
      <p:pic>
        <p:nvPicPr>
          <p:cNvPr id="490" name="Google Shape;490;g24196f563dc_0_1038"/>
          <p:cNvPicPr preferRelativeResize="0"/>
          <p:nvPr/>
        </p:nvPicPr>
        <p:blipFill rotWithShape="1">
          <a:blip r:embed="rId6">
            <a:alphaModFix/>
          </a:blip>
          <a:srcRect b="0" l="0" r="0" t="0"/>
          <a:stretch/>
        </p:blipFill>
        <p:spPr>
          <a:xfrm>
            <a:off x="6631408" y="821327"/>
            <a:ext cx="1343053" cy="1356135"/>
          </a:xfrm>
          <a:prstGeom prst="rect">
            <a:avLst/>
          </a:prstGeom>
          <a:noFill/>
          <a:ln>
            <a:noFill/>
          </a:ln>
        </p:spPr>
      </p:pic>
      <p:pic>
        <p:nvPicPr>
          <p:cNvPr id="491" name="Google Shape;491;g24196f563dc_0_1038"/>
          <p:cNvPicPr preferRelativeResize="0"/>
          <p:nvPr/>
        </p:nvPicPr>
        <p:blipFill rotWithShape="1">
          <a:blip r:embed="rId7">
            <a:alphaModFix/>
          </a:blip>
          <a:srcRect b="0" l="0" r="0" t="0"/>
          <a:stretch/>
        </p:blipFill>
        <p:spPr>
          <a:xfrm>
            <a:off x="-2794" y="-3048"/>
            <a:ext cx="2334535" cy="2381057"/>
          </a:xfrm>
          <a:prstGeom prst="rect">
            <a:avLst/>
          </a:prstGeom>
          <a:noFill/>
          <a:ln>
            <a:noFill/>
          </a:ln>
        </p:spPr>
      </p:pic>
      <p:pic>
        <p:nvPicPr>
          <p:cNvPr id="492" name="Google Shape;492;g24196f563dc_0_1038"/>
          <p:cNvPicPr preferRelativeResize="0"/>
          <p:nvPr/>
        </p:nvPicPr>
        <p:blipFill rotWithShape="1">
          <a:blip r:embed="rId8">
            <a:alphaModFix/>
          </a:blip>
          <a:srcRect b="0" l="0" r="0" t="0"/>
          <a:stretch/>
        </p:blipFill>
        <p:spPr>
          <a:xfrm>
            <a:off x="7500068" y="2089046"/>
            <a:ext cx="1643932" cy="1927369"/>
          </a:xfrm>
          <a:prstGeom prst="rect">
            <a:avLst/>
          </a:prstGeom>
          <a:noFill/>
          <a:ln>
            <a:noFill/>
          </a:ln>
        </p:spPr>
      </p:pic>
      <p:pic>
        <p:nvPicPr>
          <p:cNvPr id="493" name="Google Shape;493;g24196f563dc_0_1038"/>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itle Slide Opt 2">
  <p:cSld name="Divider Title Slide Opt 2">
    <p:spTree>
      <p:nvGrpSpPr>
        <p:cNvPr id="494" name="Shape 494"/>
        <p:cNvGrpSpPr/>
        <p:nvPr/>
      </p:nvGrpSpPr>
      <p:grpSpPr>
        <a:xfrm>
          <a:off x="0" y="0"/>
          <a:ext cx="0" cy="0"/>
          <a:chOff x="0" y="0"/>
          <a:chExt cx="0" cy="0"/>
        </a:xfrm>
      </p:grpSpPr>
      <p:pic>
        <p:nvPicPr>
          <p:cNvPr id="495" name="Google Shape;495;g24196f563dc_0_1050"/>
          <p:cNvPicPr preferRelativeResize="0"/>
          <p:nvPr/>
        </p:nvPicPr>
        <p:blipFill rotWithShape="1">
          <a:blip r:embed="rId2">
            <a:alphaModFix amt="50000"/>
          </a:blip>
          <a:srcRect b="0" l="0" r="0" t="0"/>
          <a:stretch/>
        </p:blipFill>
        <p:spPr>
          <a:xfrm flipH="1" rot="10800000">
            <a:off x="-23750" y="-2"/>
            <a:ext cx="9167751" cy="5143501"/>
          </a:xfrm>
          <a:prstGeom prst="rect">
            <a:avLst/>
          </a:prstGeom>
          <a:noFill/>
          <a:ln>
            <a:noFill/>
          </a:ln>
        </p:spPr>
      </p:pic>
      <p:sp>
        <p:nvSpPr>
          <p:cNvPr id="496" name="Google Shape;496;g24196f563dc_0_1050"/>
          <p:cNvSpPr txBox="1"/>
          <p:nvPr>
            <p:ph type="title"/>
          </p:nvPr>
        </p:nvSpPr>
        <p:spPr>
          <a:xfrm>
            <a:off x="623888" y="2447123"/>
            <a:ext cx="7886700" cy="620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66A1"/>
              </a:buClr>
              <a:buSzPts val="3300"/>
              <a:buFont typeface="Calibri"/>
              <a:buNone/>
              <a:defRPr i="0"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g24196f563dc_0_1050"/>
          <p:cNvSpPr txBox="1"/>
          <p:nvPr>
            <p:ph idx="1" type="body"/>
          </p:nvPr>
        </p:nvSpPr>
        <p:spPr>
          <a:xfrm>
            <a:off x="623888" y="3088183"/>
            <a:ext cx="7886700" cy="504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100"/>
              <a:buNone/>
              <a:defRPr b="1" i="1" sz="2100">
                <a:solidFill>
                  <a:srgbClr val="7F7F7F"/>
                </a:solidFill>
              </a:defRPr>
            </a:lvl1pPr>
            <a:lvl2pPr indent="-228600" lvl="1" marL="914400" algn="l">
              <a:lnSpc>
                <a:spcPct val="90000"/>
              </a:lnSpc>
              <a:spcBef>
                <a:spcPts val="375"/>
              </a:spcBef>
              <a:spcAft>
                <a:spcPts val="0"/>
              </a:spcAft>
              <a:buSzPts val="1500"/>
              <a:buNone/>
              <a:defRPr sz="1500">
                <a:solidFill>
                  <a:srgbClr val="888888"/>
                </a:solidFill>
              </a:defRPr>
            </a:lvl2pPr>
            <a:lvl3pPr indent="-228600" lvl="2" marL="1371600" algn="l">
              <a:lnSpc>
                <a:spcPct val="90000"/>
              </a:lnSpc>
              <a:spcBef>
                <a:spcPts val="375"/>
              </a:spcBef>
              <a:spcAft>
                <a:spcPts val="0"/>
              </a:spcAft>
              <a:buSzPts val="1350"/>
              <a:buNone/>
              <a:defRPr sz="1350">
                <a:solidFill>
                  <a:srgbClr val="888888"/>
                </a:solidFill>
              </a:defRPr>
            </a:lvl3pPr>
            <a:lvl4pPr indent="-228600" lvl="3" marL="1828800" algn="l">
              <a:lnSpc>
                <a:spcPct val="90000"/>
              </a:lnSpc>
              <a:spcBef>
                <a:spcPts val="375"/>
              </a:spcBef>
              <a:spcAft>
                <a:spcPts val="0"/>
              </a:spcAft>
              <a:buSzPts val="1200"/>
              <a:buNone/>
              <a:defRPr sz="1200">
                <a:solidFill>
                  <a:srgbClr val="888888"/>
                </a:solidFill>
              </a:defRPr>
            </a:lvl4pPr>
            <a:lvl5pPr indent="-228600" lvl="4" marL="2286000" algn="l">
              <a:lnSpc>
                <a:spcPct val="90000"/>
              </a:lnSpc>
              <a:spcBef>
                <a:spcPts val="375"/>
              </a:spcBef>
              <a:spcAft>
                <a:spcPts val="0"/>
              </a:spcAft>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98" name="Google Shape;498;g24196f563dc_0_1050"/>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499" name="Google Shape;499;g24196f563dc_0_1050"/>
          <p:cNvPicPr preferRelativeResize="0"/>
          <p:nvPr/>
        </p:nvPicPr>
        <p:blipFill rotWithShape="1">
          <a:blip r:embed="rId3">
            <a:alphaModFix/>
          </a:blip>
          <a:srcRect b="0" l="1497" r="0" t="9657"/>
          <a:stretch/>
        </p:blipFill>
        <p:spPr>
          <a:xfrm flipH="1" rot="10800000">
            <a:off x="0" y="4502874"/>
            <a:ext cx="9144000" cy="640625"/>
          </a:xfrm>
          <a:prstGeom prst="rect">
            <a:avLst/>
          </a:prstGeom>
          <a:noFill/>
          <a:ln>
            <a:noFill/>
          </a:ln>
        </p:spPr>
      </p:pic>
      <p:pic>
        <p:nvPicPr>
          <p:cNvPr id="500" name="Google Shape;500;g24196f563dc_0_1050"/>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501" name="Google Shape;501;g24196f563dc_0_1050"/>
          <p:cNvPicPr preferRelativeResize="0"/>
          <p:nvPr/>
        </p:nvPicPr>
        <p:blipFill rotWithShape="1">
          <a:blip r:embed="rId4">
            <a:alphaModFix/>
          </a:blip>
          <a:srcRect b="0" l="0" r="0" t="0"/>
          <a:stretch/>
        </p:blipFill>
        <p:spPr>
          <a:xfrm>
            <a:off x="7613960" y="4267505"/>
            <a:ext cx="1215715" cy="35498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502" name="Shape 502"/>
        <p:cNvGrpSpPr/>
        <p:nvPr/>
      </p:nvGrpSpPr>
      <p:grpSpPr>
        <a:xfrm>
          <a:off x="0" y="0"/>
          <a:ext cx="0" cy="0"/>
          <a:chOff x="0" y="0"/>
          <a:chExt cx="0" cy="0"/>
        </a:xfrm>
      </p:grpSpPr>
      <p:sp>
        <p:nvSpPr>
          <p:cNvPr id="503" name="Google Shape;503;g24196f563dc_0_1058"/>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g24196f563dc_0_1058"/>
          <p:cNvSpPr txBox="1"/>
          <p:nvPr>
            <p:ph idx="1"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5" name="Google Shape;505;g24196f563dc_0_1058"/>
          <p:cNvSpPr txBox="1"/>
          <p:nvPr>
            <p:ph idx="2" type="body"/>
          </p:nvPr>
        </p:nvSpPr>
        <p:spPr>
          <a:xfrm>
            <a:off x="46291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6" name="Google Shape;506;g24196f563dc_0_1058"/>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07" name="Google Shape;507;g24196f563dc_0_1058"/>
          <p:cNvSpPr txBox="1"/>
          <p:nvPr>
            <p:ph idx="3" type="body"/>
          </p:nvPr>
        </p:nvSpPr>
        <p:spPr>
          <a:xfrm>
            <a:off x="628650" y="829648"/>
            <a:ext cx="7886700" cy="26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p:cSld name="One Content">
    <p:spTree>
      <p:nvGrpSpPr>
        <p:cNvPr id="508" name="Shape 508"/>
        <p:cNvGrpSpPr/>
        <p:nvPr/>
      </p:nvGrpSpPr>
      <p:grpSpPr>
        <a:xfrm>
          <a:off x="0" y="0"/>
          <a:ext cx="0" cy="0"/>
          <a:chOff x="0" y="0"/>
          <a:chExt cx="0" cy="0"/>
        </a:xfrm>
      </p:grpSpPr>
      <p:sp>
        <p:nvSpPr>
          <p:cNvPr id="509" name="Google Shape;509;g24196f563dc_0_1064"/>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0" name="Google Shape;510;g24196f563dc_0_1064"/>
          <p:cNvSpPr txBox="1"/>
          <p:nvPr>
            <p:ph idx="1" type="body"/>
          </p:nvPr>
        </p:nvSpPr>
        <p:spPr>
          <a:xfrm>
            <a:off x="4629150" y="1369219"/>
            <a:ext cx="3886200" cy="2844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1" name="Google Shape;511;g24196f563dc_0_1064"/>
          <p:cNvSpPr txBox="1"/>
          <p:nvPr>
            <p:ph idx="2"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2" name="Google Shape;512;g24196f563dc_0_1064"/>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13" name="Google Shape;513;g24196f563dc_0_1064"/>
          <p:cNvSpPr txBox="1"/>
          <p:nvPr>
            <p:ph idx="3"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14" name="Shape 514"/>
        <p:cNvGrpSpPr/>
        <p:nvPr/>
      </p:nvGrpSpPr>
      <p:grpSpPr>
        <a:xfrm>
          <a:off x="0" y="0"/>
          <a:ext cx="0" cy="0"/>
          <a:chOff x="0" y="0"/>
          <a:chExt cx="0" cy="0"/>
        </a:xfrm>
      </p:grpSpPr>
      <p:sp>
        <p:nvSpPr>
          <p:cNvPr id="515" name="Google Shape;515;g24196f563dc_0_1070"/>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g24196f563dc_0_1070"/>
          <p:cNvSpPr txBox="1"/>
          <p:nvPr>
            <p:ph idx="1" type="body"/>
          </p:nvPr>
        </p:nvSpPr>
        <p:spPr>
          <a:xfrm>
            <a:off x="4629150" y="2844601"/>
            <a:ext cx="3886200" cy="136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7" name="Google Shape;517;g24196f563dc_0_1070"/>
          <p:cNvSpPr txBox="1"/>
          <p:nvPr>
            <p:ph idx="2"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8" name="Google Shape;518;g24196f563dc_0_1070"/>
          <p:cNvSpPr txBox="1"/>
          <p:nvPr>
            <p:ph idx="3" type="body"/>
          </p:nvPr>
        </p:nvSpPr>
        <p:spPr>
          <a:xfrm>
            <a:off x="4629150" y="1369219"/>
            <a:ext cx="3886200" cy="136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9" name="Google Shape;519;g24196f563dc_0_1070"/>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20" name="Google Shape;520;g24196f563dc_0_1070"/>
          <p:cNvSpPr txBox="1"/>
          <p:nvPr>
            <p:ph idx="4"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21" name="Shape 521"/>
        <p:cNvGrpSpPr/>
        <p:nvPr/>
      </p:nvGrpSpPr>
      <p:grpSpPr>
        <a:xfrm>
          <a:off x="0" y="0"/>
          <a:ext cx="0" cy="0"/>
          <a:chOff x="0" y="0"/>
          <a:chExt cx="0" cy="0"/>
        </a:xfrm>
      </p:grpSpPr>
      <p:sp>
        <p:nvSpPr>
          <p:cNvPr id="522" name="Google Shape;522;g24196f563dc_0_1077"/>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3" name="Google Shape;523;g24196f563dc_0_1077"/>
          <p:cNvSpPr txBox="1"/>
          <p:nvPr>
            <p:ph idx="1" type="body"/>
          </p:nvPr>
        </p:nvSpPr>
        <p:spPr>
          <a:xfrm>
            <a:off x="4629150" y="2128102"/>
            <a:ext cx="3886200" cy="208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4" name="Google Shape;524;g24196f563dc_0_1077"/>
          <p:cNvSpPr txBox="1"/>
          <p:nvPr>
            <p:ph idx="2" type="body"/>
          </p:nvPr>
        </p:nvSpPr>
        <p:spPr>
          <a:xfrm>
            <a:off x="6286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5" name="Google Shape;525;g24196f563dc_0_1077"/>
          <p:cNvSpPr txBox="1"/>
          <p:nvPr>
            <p:ph idx="3" type="body"/>
          </p:nvPr>
        </p:nvSpPr>
        <p:spPr>
          <a:xfrm>
            <a:off x="4629150" y="1369219"/>
            <a:ext cx="3886200" cy="759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6" name="Google Shape;526;g24196f563dc_0_1077"/>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27" name="Google Shape;527;g24196f563dc_0_1077"/>
          <p:cNvSpPr txBox="1"/>
          <p:nvPr>
            <p:ph idx="4"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Bullets">
  <p:cSld name="Content, Text, Bullets">
    <p:spTree>
      <p:nvGrpSpPr>
        <p:cNvPr id="528" name="Shape 528"/>
        <p:cNvGrpSpPr/>
        <p:nvPr/>
      </p:nvGrpSpPr>
      <p:grpSpPr>
        <a:xfrm>
          <a:off x="0" y="0"/>
          <a:ext cx="0" cy="0"/>
          <a:chOff x="0" y="0"/>
          <a:chExt cx="0" cy="0"/>
        </a:xfrm>
      </p:grpSpPr>
      <p:sp>
        <p:nvSpPr>
          <p:cNvPr id="529" name="Google Shape;529;g24196f563dc_0_1084"/>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0" name="Google Shape;530;g24196f563dc_0_1084"/>
          <p:cNvSpPr txBox="1"/>
          <p:nvPr>
            <p:ph idx="1" type="body"/>
          </p:nvPr>
        </p:nvSpPr>
        <p:spPr>
          <a:xfrm>
            <a:off x="628650" y="1361923"/>
            <a:ext cx="3886200" cy="2851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1" name="Google Shape;531;g24196f563dc_0_1084"/>
          <p:cNvSpPr txBox="1"/>
          <p:nvPr>
            <p:ph idx="2" type="body"/>
          </p:nvPr>
        </p:nvSpPr>
        <p:spPr>
          <a:xfrm>
            <a:off x="4629150" y="2128101"/>
            <a:ext cx="3886200" cy="208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2" name="Google Shape;532;g24196f563dc_0_1084"/>
          <p:cNvSpPr txBox="1"/>
          <p:nvPr>
            <p:ph idx="3" type="body"/>
          </p:nvPr>
        </p:nvSpPr>
        <p:spPr>
          <a:xfrm>
            <a:off x="4629150" y="1369219"/>
            <a:ext cx="3886200" cy="759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3" name="Google Shape;533;g24196f563dc_0_1084"/>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34" name="Google Shape;534;g24196f563dc_0_1084"/>
          <p:cNvSpPr txBox="1"/>
          <p:nvPr>
            <p:ph idx="4"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535" name="Shape 535"/>
        <p:cNvGrpSpPr/>
        <p:nvPr/>
      </p:nvGrpSpPr>
      <p:grpSpPr>
        <a:xfrm>
          <a:off x="0" y="0"/>
          <a:ext cx="0" cy="0"/>
          <a:chOff x="0" y="0"/>
          <a:chExt cx="0" cy="0"/>
        </a:xfrm>
      </p:grpSpPr>
      <p:sp>
        <p:nvSpPr>
          <p:cNvPr id="536" name="Google Shape;536;g24196f563dc_0_1091"/>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g24196f563dc_0_1091"/>
          <p:cNvSpPr txBox="1"/>
          <p:nvPr>
            <p:ph idx="1" type="body"/>
          </p:nvPr>
        </p:nvSpPr>
        <p:spPr>
          <a:xfrm>
            <a:off x="4629150" y="2855320"/>
            <a:ext cx="3886200" cy="1358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8" name="Google Shape;538;g24196f563dc_0_1091"/>
          <p:cNvSpPr txBox="1"/>
          <p:nvPr>
            <p:ph idx="2" type="body"/>
          </p:nvPr>
        </p:nvSpPr>
        <p:spPr>
          <a:xfrm>
            <a:off x="628650" y="1369219"/>
            <a:ext cx="3886200" cy="1374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9" name="Google Shape;539;g24196f563dc_0_1091"/>
          <p:cNvSpPr txBox="1"/>
          <p:nvPr>
            <p:ph idx="3" type="body"/>
          </p:nvPr>
        </p:nvSpPr>
        <p:spPr>
          <a:xfrm>
            <a:off x="4629150" y="1385779"/>
            <a:ext cx="3886200" cy="1358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0" name="Google Shape;540;g24196f563dc_0_1091"/>
          <p:cNvSpPr txBox="1"/>
          <p:nvPr>
            <p:ph idx="4" type="body"/>
          </p:nvPr>
        </p:nvSpPr>
        <p:spPr>
          <a:xfrm>
            <a:off x="628650" y="2855320"/>
            <a:ext cx="3886200" cy="1358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1" name="Google Shape;541;g24196f563dc_0_1091"/>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42" name="Google Shape;542;g24196f563dc_0_1091"/>
          <p:cNvSpPr txBox="1"/>
          <p:nvPr>
            <p:ph idx="5"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p:cSld name="One Content">
    <p:spTree>
      <p:nvGrpSpPr>
        <p:cNvPr id="67" name="Shape 67"/>
        <p:cNvGrpSpPr/>
        <p:nvPr/>
      </p:nvGrpSpPr>
      <p:grpSpPr>
        <a:xfrm>
          <a:off x="0" y="0"/>
          <a:ext cx="0" cy="0"/>
          <a:chOff x="0" y="0"/>
          <a:chExt cx="0" cy="0"/>
        </a:xfrm>
      </p:grpSpPr>
      <p:sp>
        <p:nvSpPr>
          <p:cNvPr id="68" name="Google Shape;68;p9"/>
          <p:cNvSpPr txBox="1"/>
          <p:nvPr>
            <p:ph idx="1" type="body"/>
          </p:nvPr>
        </p:nvSpPr>
        <p:spPr>
          <a:xfrm>
            <a:off x="4629150" y="1369219"/>
            <a:ext cx="3886200" cy="28445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9"/>
          <p:cNvSpPr txBox="1"/>
          <p:nvPr>
            <p:ph idx="2" type="body"/>
          </p:nvPr>
        </p:nvSpPr>
        <p:spPr>
          <a:xfrm>
            <a:off x="628650" y="1369219"/>
            <a:ext cx="3886200" cy="28444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0" name="Google Shape;70;p9"/>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1" name="Google Shape;71;p9"/>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9"/>
          <p:cNvSpPr txBox="1"/>
          <p:nvPr>
            <p:ph idx="3"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543" name="Shape 543"/>
        <p:cNvGrpSpPr/>
        <p:nvPr/>
      </p:nvGrpSpPr>
      <p:grpSpPr>
        <a:xfrm>
          <a:off x="0" y="0"/>
          <a:ext cx="0" cy="0"/>
          <a:chOff x="0" y="0"/>
          <a:chExt cx="0" cy="0"/>
        </a:xfrm>
      </p:grpSpPr>
      <p:sp>
        <p:nvSpPr>
          <p:cNvPr id="544" name="Google Shape;544;g24196f563dc_0_1099"/>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5" name="Google Shape;545;g24196f563dc_0_1099"/>
          <p:cNvSpPr txBox="1"/>
          <p:nvPr>
            <p:ph idx="1" type="body"/>
          </p:nvPr>
        </p:nvSpPr>
        <p:spPr>
          <a:xfrm>
            <a:off x="628651" y="1369219"/>
            <a:ext cx="30195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6" name="Google Shape;546;g24196f563dc_0_1099"/>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47" name="Google Shape;547;g24196f563dc_0_1099"/>
          <p:cNvSpPr txBox="1"/>
          <p:nvPr>
            <p:ph idx="2"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548" name="Shape 548"/>
        <p:cNvGrpSpPr/>
        <p:nvPr/>
      </p:nvGrpSpPr>
      <p:grpSpPr>
        <a:xfrm>
          <a:off x="0" y="0"/>
          <a:ext cx="0" cy="0"/>
          <a:chOff x="0" y="0"/>
          <a:chExt cx="0" cy="0"/>
        </a:xfrm>
      </p:grpSpPr>
      <p:sp>
        <p:nvSpPr>
          <p:cNvPr id="549" name="Google Shape;549;g24196f563dc_0_1104"/>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g24196f563dc_0_1104"/>
          <p:cNvSpPr txBox="1"/>
          <p:nvPr>
            <p:ph idx="1" type="body"/>
          </p:nvPr>
        </p:nvSpPr>
        <p:spPr>
          <a:xfrm>
            <a:off x="4629150" y="1369219"/>
            <a:ext cx="3886200" cy="284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1" name="Google Shape;551;g24196f563dc_0_1104"/>
          <p:cNvSpPr txBox="1"/>
          <p:nvPr>
            <p:ph idx="2" type="body"/>
          </p:nvPr>
        </p:nvSpPr>
        <p:spPr>
          <a:xfrm>
            <a:off x="628650" y="3591613"/>
            <a:ext cx="3886200" cy="621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2" name="Google Shape;552;g24196f563dc_0_1104"/>
          <p:cNvSpPr/>
          <p:nvPr>
            <p:ph idx="3" type="pic"/>
          </p:nvPr>
        </p:nvSpPr>
        <p:spPr>
          <a:xfrm>
            <a:off x="628650" y="1369219"/>
            <a:ext cx="3886200" cy="2222400"/>
          </a:xfrm>
          <a:prstGeom prst="rect">
            <a:avLst/>
          </a:prstGeom>
          <a:noFill/>
          <a:ln>
            <a:noFill/>
          </a:ln>
        </p:spPr>
      </p:sp>
      <p:sp>
        <p:nvSpPr>
          <p:cNvPr id="553" name="Google Shape;553;g24196f563dc_0_1104"/>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54" name="Google Shape;554;g24196f563dc_0_1104"/>
          <p:cNvSpPr txBox="1"/>
          <p:nvPr>
            <p:ph idx="4"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5" name="Shape 555"/>
        <p:cNvGrpSpPr/>
        <p:nvPr/>
      </p:nvGrpSpPr>
      <p:grpSpPr>
        <a:xfrm>
          <a:off x="0" y="0"/>
          <a:ext cx="0" cy="0"/>
          <a:chOff x="0" y="0"/>
          <a:chExt cx="0" cy="0"/>
        </a:xfrm>
      </p:grpSpPr>
      <p:sp>
        <p:nvSpPr>
          <p:cNvPr id="556" name="Google Shape;556;g24196f563dc_0_1111"/>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p:cSld name="Text, Bullets">
    <p:spTree>
      <p:nvGrpSpPr>
        <p:cNvPr id="557" name="Shape 557"/>
        <p:cNvGrpSpPr/>
        <p:nvPr/>
      </p:nvGrpSpPr>
      <p:grpSpPr>
        <a:xfrm>
          <a:off x="0" y="0"/>
          <a:ext cx="0" cy="0"/>
          <a:chOff x="0" y="0"/>
          <a:chExt cx="0" cy="0"/>
        </a:xfrm>
      </p:grpSpPr>
      <p:sp>
        <p:nvSpPr>
          <p:cNvPr id="558" name="Google Shape;558;g24196f563dc_0_1113"/>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9" name="Google Shape;559;g24196f563dc_0_1113"/>
          <p:cNvSpPr txBox="1"/>
          <p:nvPr>
            <p:ph idx="1" type="body"/>
          </p:nvPr>
        </p:nvSpPr>
        <p:spPr>
          <a:xfrm>
            <a:off x="628650" y="2128100"/>
            <a:ext cx="7886700" cy="1605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0" name="Google Shape;560;g24196f563dc_0_1113"/>
          <p:cNvSpPr txBox="1"/>
          <p:nvPr>
            <p:ph idx="2" type="body"/>
          </p:nvPr>
        </p:nvSpPr>
        <p:spPr>
          <a:xfrm>
            <a:off x="628650" y="1369219"/>
            <a:ext cx="7886700" cy="759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1" name="Google Shape;561;g24196f563dc_0_1113"/>
          <p:cNvSpPr txBox="1"/>
          <p:nvPr>
            <p:ph idx="3" type="body"/>
          </p:nvPr>
        </p:nvSpPr>
        <p:spPr>
          <a:xfrm>
            <a:off x="628650" y="3733015"/>
            <a:ext cx="7886700" cy="497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1" sz="15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2" name="Google Shape;562;g24196f563dc_0_1113"/>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63" name="Google Shape;563;g24196f563dc_0_1113"/>
          <p:cNvSpPr txBox="1"/>
          <p:nvPr>
            <p:ph idx="4"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Content">
  <p:cSld name="Text, Bullets, Content">
    <p:spTree>
      <p:nvGrpSpPr>
        <p:cNvPr id="564" name="Shape 564"/>
        <p:cNvGrpSpPr/>
        <p:nvPr/>
      </p:nvGrpSpPr>
      <p:grpSpPr>
        <a:xfrm>
          <a:off x="0" y="0"/>
          <a:ext cx="0" cy="0"/>
          <a:chOff x="0" y="0"/>
          <a:chExt cx="0" cy="0"/>
        </a:xfrm>
      </p:grpSpPr>
      <p:sp>
        <p:nvSpPr>
          <p:cNvPr id="565" name="Google Shape;565;g24196f563dc_0_1120"/>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g24196f563dc_0_1120"/>
          <p:cNvSpPr txBox="1"/>
          <p:nvPr>
            <p:ph idx="1" type="body"/>
          </p:nvPr>
        </p:nvSpPr>
        <p:spPr>
          <a:xfrm>
            <a:off x="628650" y="3004794"/>
            <a:ext cx="3886200" cy="1208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7" name="Google Shape;567;g24196f563dc_0_1120"/>
          <p:cNvSpPr txBox="1"/>
          <p:nvPr>
            <p:ph idx="2" type="body"/>
          </p:nvPr>
        </p:nvSpPr>
        <p:spPr>
          <a:xfrm>
            <a:off x="628650" y="1369219"/>
            <a:ext cx="7886700" cy="1556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8" name="Google Shape;568;g24196f563dc_0_1120"/>
          <p:cNvSpPr/>
          <p:nvPr>
            <p:ph idx="3" type="pic"/>
          </p:nvPr>
        </p:nvSpPr>
        <p:spPr>
          <a:xfrm>
            <a:off x="4629150" y="3004793"/>
            <a:ext cx="3886200" cy="1208700"/>
          </a:xfrm>
          <a:prstGeom prst="rect">
            <a:avLst/>
          </a:prstGeom>
          <a:noFill/>
          <a:ln>
            <a:noFill/>
          </a:ln>
        </p:spPr>
      </p:sp>
      <p:sp>
        <p:nvSpPr>
          <p:cNvPr id="569" name="Google Shape;569;g24196f563dc_0_1120"/>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70" name="Google Shape;570;g24196f563dc_0_1120"/>
          <p:cNvSpPr txBox="1"/>
          <p:nvPr>
            <p:ph idx="4"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p:cSld name="Bullets and Image">
    <p:spTree>
      <p:nvGrpSpPr>
        <p:cNvPr id="571" name="Shape 571"/>
        <p:cNvGrpSpPr/>
        <p:nvPr/>
      </p:nvGrpSpPr>
      <p:grpSpPr>
        <a:xfrm>
          <a:off x="0" y="0"/>
          <a:ext cx="0" cy="0"/>
          <a:chOff x="0" y="0"/>
          <a:chExt cx="0" cy="0"/>
        </a:xfrm>
      </p:grpSpPr>
      <p:sp>
        <p:nvSpPr>
          <p:cNvPr id="572" name="Google Shape;572;g24196f563dc_0_1127"/>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g24196f563dc_0_1127"/>
          <p:cNvSpPr txBox="1"/>
          <p:nvPr>
            <p:ph idx="1" type="body"/>
          </p:nvPr>
        </p:nvSpPr>
        <p:spPr>
          <a:xfrm>
            <a:off x="628650" y="1369218"/>
            <a:ext cx="4971000" cy="2165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4" name="Google Shape;574;g24196f563dc_0_1127"/>
          <p:cNvSpPr txBox="1"/>
          <p:nvPr>
            <p:ph idx="2" type="body"/>
          </p:nvPr>
        </p:nvSpPr>
        <p:spPr>
          <a:xfrm>
            <a:off x="628650" y="3535051"/>
            <a:ext cx="4971000" cy="678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sz="15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5" name="Google Shape;575;g24196f563dc_0_1127"/>
          <p:cNvSpPr/>
          <p:nvPr>
            <p:ph idx="3" type="pic"/>
          </p:nvPr>
        </p:nvSpPr>
        <p:spPr>
          <a:xfrm>
            <a:off x="5712643" y="1369219"/>
            <a:ext cx="2802600" cy="2844300"/>
          </a:xfrm>
          <a:prstGeom prst="rect">
            <a:avLst/>
          </a:prstGeom>
          <a:noFill/>
          <a:ln>
            <a:noFill/>
          </a:ln>
        </p:spPr>
      </p:sp>
      <p:sp>
        <p:nvSpPr>
          <p:cNvPr id="576" name="Google Shape;576;g24196f563dc_0_1127"/>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77" name="Google Shape;577;g24196f563dc_0_1127"/>
          <p:cNvSpPr txBox="1"/>
          <p:nvPr>
            <p:ph idx="4" type="body"/>
          </p:nvPr>
        </p:nvSpPr>
        <p:spPr>
          <a:xfrm>
            <a:off x="628650" y="829648"/>
            <a:ext cx="7886700" cy="267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7F7F7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p:cSld name="One Content">
    <p:spTree>
      <p:nvGrpSpPr>
        <p:cNvPr id="585" name="Shape 585"/>
        <p:cNvGrpSpPr/>
        <p:nvPr/>
      </p:nvGrpSpPr>
      <p:grpSpPr>
        <a:xfrm>
          <a:off x="0" y="0"/>
          <a:ext cx="0" cy="0"/>
          <a:chOff x="0" y="0"/>
          <a:chExt cx="0" cy="0"/>
        </a:xfrm>
      </p:grpSpPr>
      <p:sp>
        <p:nvSpPr>
          <p:cNvPr id="586" name="Google Shape;586;g24196f563dc_0_562"/>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7" name="Google Shape;587;g24196f563dc_0_562"/>
          <p:cNvSpPr txBox="1"/>
          <p:nvPr>
            <p:ph idx="1" type="body"/>
          </p:nvPr>
        </p:nvSpPr>
        <p:spPr>
          <a:xfrm>
            <a:off x="4629150" y="1369220"/>
            <a:ext cx="3886200" cy="2844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900"/>
              <a:buNone/>
              <a:defRPr i="1" sz="9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8" name="Google Shape;588;g24196f563dc_0_562"/>
          <p:cNvSpPr txBox="1"/>
          <p:nvPr>
            <p:ph idx="2" type="body"/>
          </p:nvPr>
        </p:nvSpPr>
        <p:spPr>
          <a:xfrm>
            <a:off x="628650" y="1369219"/>
            <a:ext cx="3886200" cy="2844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9" name="Google Shape;589;g24196f563dc_0_562"/>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0" name="Google Shape;590;g24196f563dc_0_562"/>
          <p:cNvSpPr txBox="1"/>
          <p:nvPr>
            <p:ph idx="3"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itle Slide Opt 1" type="secHead">
  <p:cSld name="SECTION_HEADER">
    <p:spTree>
      <p:nvGrpSpPr>
        <p:cNvPr id="591" name="Shape 591"/>
        <p:cNvGrpSpPr/>
        <p:nvPr/>
      </p:nvGrpSpPr>
      <p:grpSpPr>
        <a:xfrm>
          <a:off x="0" y="0"/>
          <a:ext cx="0" cy="0"/>
          <a:chOff x="0" y="0"/>
          <a:chExt cx="0" cy="0"/>
        </a:xfrm>
      </p:grpSpPr>
      <p:pic>
        <p:nvPicPr>
          <p:cNvPr id="592" name="Google Shape;592;g24196f563dc_0_568"/>
          <p:cNvPicPr preferRelativeResize="0"/>
          <p:nvPr/>
        </p:nvPicPr>
        <p:blipFill rotWithShape="1">
          <a:blip r:embed="rId2">
            <a:alphaModFix/>
          </a:blip>
          <a:srcRect b="0" l="0" r="0" t="0"/>
          <a:stretch/>
        </p:blipFill>
        <p:spPr>
          <a:xfrm>
            <a:off x="-23750" y="0"/>
            <a:ext cx="9167750" cy="5143500"/>
          </a:xfrm>
          <a:prstGeom prst="rect">
            <a:avLst/>
          </a:prstGeom>
          <a:noFill/>
          <a:ln>
            <a:noFill/>
          </a:ln>
        </p:spPr>
      </p:pic>
      <p:sp>
        <p:nvSpPr>
          <p:cNvPr id="593" name="Google Shape;593;g24196f563dc_0_568"/>
          <p:cNvSpPr txBox="1"/>
          <p:nvPr>
            <p:ph type="title"/>
          </p:nvPr>
        </p:nvSpPr>
        <p:spPr>
          <a:xfrm>
            <a:off x="623888" y="2447123"/>
            <a:ext cx="7886700" cy="62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0066A1"/>
              </a:buClr>
              <a:buSzPts val="3300"/>
              <a:buFont typeface="Calibri"/>
              <a:buNone/>
              <a:defRPr i="0" sz="3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4" name="Google Shape;594;g24196f563dc_0_568"/>
          <p:cNvSpPr txBox="1"/>
          <p:nvPr>
            <p:ph idx="1" type="body"/>
          </p:nvPr>
        </p:nvSpPr>
        <p:spPr>
          <a:xfrm>
            <a:off x="623888" y="3088183"/>
            <a:ext cx="7886700" cy="504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2100"/>
              <a:buNone/>
              <a:defRPr b="1" i="1" sz="2100">
                <a:solidFill>
                  <a:srgbClr val="7F7F7F"/>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595" name="Google Shape;595;g24196f563dc_0_568"/>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596" name="Google Shape;596;g24196f563dc_0_568"/>
          <p:cNvPicPr preferRelativeResize="0"/>
          <p:nvPr/>
        </p:nvPicPr>
        <p:blipFill rotWithShape="1">
          <a:blip r:embed="rId3">
            <a:alphaModFix/>
          </a:blip>
          <a:srcRect b="0" l="1497" r="0" t="9657"/>
          <a:stretch/>
        </p:blipFill>
        <p:spPr>
          <a:xfrm flipH="1" rot="10800000">
            <a:off x="0" y="4502875"/>
            <a:ext cx="9144000" cy="640625"/>
          </a:xfrm>
          <a:prstGeom prst="rect">
            <a:avLst/>
          </a:prstGeom>
          <a:noFill/>
          <a:ln>
            <a:noFill/>
          </a:ln>
        </p:spPr>
      </p:pic>
      <p:pic>
        <p:nvPicPr>
          <p:cNvPr id="597" name="Google Shape;597;g24196f563dc_0_568"/>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598" name="Google Shape;598;g24196f563dc_0_568"/>
          <p:cNvPicPr preferRelativeResize="0"/>
          <p:nvPr/>
        </p:nvPicPr>
        <p:blipFill rotWithShape="1">
          <a:blip r:embed="rId4">
            <a:alphaModFix/>
          </a:blip>
          <a:srcRect b="0" l="0" r="0" t="0"/>
          <a:stretch/>
        </p:blipFill>
        <p:spPr>
          <a:xfrm>
            <a:off x="7613961" y="4267505"/>
            <a:ext cx="1215715" cy="354989"/>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spTree>
      <p:nvGrpSpPr>
        <p:cNvPr id="599" name="Shape 599"/>
        <p:cNvGrpSpPr/>
        <p:nvPr/>
      </p:nvGrpSpPr>
      <p:grpSpPr>
        <a:xfrm>
          <a:off x="0" y="0"/>
          <a:ext cx="0" cy="0"/>
          <a:chOff x="0" y="0"/>
          <a:chExt cx="0" cy="0"/>
        </a:xfrm>
      </p:grpSpPr>
      <p:sp>
        <p:nvSpPr>
          <p:cNvPr id="600" name="Google Shape;600;g24196f563dc_0_576"/>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1" name="Google Shape;601;g24196f563dc_0_576"/>
          <p:cNvSpPr txBox="1"/>
          <p:nvPr>
            <p:ph idx="1" type="body"/>
          </p:nvPr>
        </p:nvSpPr>
        <p:spPr>
          <a:xfrm>
            <a:off x="628650" y="1369220"/>
            <a:ext cx="7886700" cy="2957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2" name="Google Shape;602;g24196f563dc_0_576"/>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03" name="Google Shape;603;g24196f563dc_0_576"/>
          <p:cNvSpPr txBox="1"/>
          <p:nvPr>
            <p:ph idx="2" type="body"/>
          </p:nvPr>
        </p:nvSpPr>
        <p:spPr>
          <a:xfrm>
            <a:off x="628650" y="829648"/>
            <a:ext cx="7886700" cy="267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Slide Opt 1 Editable">
  <p:cSld name="Presentation Title Slide Opt 1 Editable">
    <p:spTree>
      <p:nvGrpSpPr>
        <p:cNvPr id="604" name="Shape 604"/>
        <p:cNvGrpSpPr/>
        <p:nvPr/>
      </p:nvGrpSpPr>
      <p:grpSpPr>
        <a:xfrm>
          <a:off x="0" y="0"/>
          <a:ext cx="0" cy="0"/>
          <a:chOff x="0" y="0"/>
          <a:chExt cx="0" cy="0"/>
        </a:xfrm>
      </p:grpSpPr>
      <p:pic>
        <p:nvPicPr>
          <p:cNvPr id="605" name="Google Shape;605;g24196f563dc_0_581"/>
          <p:cNvPicPr preferRelativeResize="0"/>
          <p:nvPr/>
        </p:nvPicPr>
        <p:blipFill rotWithShape="1">
          <a:blip r:embed="rId2">
            <a:alphaModFix/>
          </a:blip>
          <a:srcRect b="0" l="0" r="0" t="0"/>
          <a:stretch/>
        </p:blipFill>
        <p:spPr>
          <a:xfrm>
            <a:off x="-23750" y="0"/>
            <a:ext cx="9167750" cy="5143500"/>
          </a:xfrm>
          <a:prstGeom prst="rect">
            <a:avLst/>
          </a:prstGeom>
          <a:noFill/>
          <a:ln>
            <a:noFill/>
          </a:ln>
        </p:spPr>
      </p:pic>
      <p:sp>
        <p:nvSpPr>
          <p:cNvPr id="606" name="Google Shape;606;g24196f563dc_0_581"/>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607" name="Google Shape;607;g24196f563dc_0_581"/>
          <p:cNvPicPr preferRelativeResize="0"/>
          <p:nvPr/>
        </p:nvPicPr>
        <p:blipFill rotWithShape="1">
          <a:blip r:embed="rId3">
            <a:alphaModFix/>
          </a:blip>
          <a:srcRect b="0" l="1497" r="0" t="9657"/>
          <a:stretch/>
        </p:blipFill>
        <p:spPr>
          <a:xfrm flipH="1" rot="10800000">
            <a:off x="0" y="4502875"/>
            <a:ext cx="9144000" cy="640625"/>
          </a:xfrm>
          <a:prstGeom prst="rect">
            <a:avLst/>
          </a:prstGeom>
          <a:noFill/>
          <a:ln>
            <a:noFill/>
          </a:ln>
        </p:spPr>
      </p:pic>
      <p:pic>
        <p:nvPicPr>
          <p:cNvPr id="608" name="Google Shape;608;g24196f563dc_0_581"/>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609" name="Google Shape;609;g24196f563dc_0_581"/>
          <p:cNvPicPr preferRelativeResize="0"/>
          <p:nvPr/>
        </p:nvPicPr>
        <p:blipFill rotWithShape="1">
          <a:blip r:embed="rId4">
            <a:alphaModFix/>
          </a:blip>
          <a:srcRect b="0" l="0" r="0" t="0"/>
          <a:stretch/>
        </p:blipFill>
        <p:spPr>
          <a:xfrm>
            <a:off x="7613961" y="4267505"/>
            <a:ext cx="1215715" cy="354989"/>
          </a:xfrm>
          <a:prstGeom prst="rect">
            <a:avLst/>
          </a:prstGeom>
          <a:noFill/>
          <a:ln>
            <a:noFill/>
          </a:ln>
        </p:spPr>
      </p:pic>
      <p:sp>
        <p:nvSpPr>
          <p:cNvPr id="610" name="Google Shape;610;g24196f563dc_0_581"/>
          <p:cNvSpPr/>
          <p:nvPr>
            <p:ph idx="2" type="pic"/>
          </p:nvPr>
        </p:nvSpPr>
        <p:spPr>
          <a:xfrm>
            <a:off x="0" y="652552"/>
            <a:ext cx="1828800" cy="1828800"/>
          </a:xfrm>
          <a:prstGeom prst="rect">
            <a:avLst/>
          </a:prstGeom>
          <a:noFill/>
          <a:ln>
            <a:noFill/>
          </a:ln>
        </p:spPr>
      </p:sp>
      <p:sp>
        <p:nvSpPr>
          <p:cNvPr id="611" name="Google Shape;611;g24196f563dc_0_581"/>
          <p:cNvSpPr/>
          <p:nvPr>
            <p:ph idx="3" type="pic"/>
          </p:nvPr>
        </p:nvSpPr>
        <p:spPr>
          <a:xfrm>
            <a:off x="1828800" y="652552"/>
            <a:ext cx="1828800" cy="1828800"/>
          </a:xfrm>
          <a:prstGeom prst="rect">
            <a:avLst/>
          </a:prstGeom>
          <a:noFill/>
          <a:ln>
            <a:noFill/>
          </a:ln>
        </p:spPr>
      </p:sp>
      <p:sp>
        <p:nvSpPr>
          <p:cNvPr id="612" name="Google Shape;612;g24196f563dc_0_581"/>
          <p:cNvSpPr/>
          <p:nvPr>
            <p:ph idx="4" type="pic"/>
          </p:nvPr>
        </p:nvSpPr>
        <p:spPr>
          <a:xfrm>
            <a:off x="3657600" y="652552"/>
            <a:ext cx="1828800" cy="1828800"/>
          </a:xfrm>
          <a:prstGeom prst="rect">
            <a:avLst/>
          </a:prstGeom>
          <a:noFill/>
          <a:ln>
            <a:noFill/>
          </a:ln>
        </p:spPr>
      </p:sp>
      <p:sp>
        <p:nvSpPr>
          <p:cNvPr id="613" name="Google Shape;613;g24196f563dc_0_581"/>
          <p:cNvSpPr/>
          <p:nvPr>
            <p:ph idx="5" type="pic"/>
          </p:nvPr>
        </p:nvSpPr>
        <p:spPr>
          <a:xfrm>
            <a:off x="5486400" y="652552"/>
            <a:ext cx="1828800" cy="1828800"/>
          </a:xfrm>
          <a:prstGeom prst="rect">
            <a:avLst/>
          </a:prstGeom>
          <a:noFill/>
          <a:ln>
            <a:noFill/>
          </a:ln>
        </p:spPr>
      </p:sp>
      <p:sp>
        <p:nvSpPr>
          <p:cNvPr id="614" name="Google Shape;614;g24196f563dc_0_581"/>
          <p:cNvSpPr/>
          <p:nvPr>
            <p:ph idx="6" type="pic"/>
          </p:nvPr>
        </p:nvSpPr>
        <p:spPr>
          <a:xfrm>
            <a:off x="7315200" y="652552"/>
            <a:ext cx="1828800" cy="1828800"/>
          </a:xfrm>
          <a:prstGeom prst="rect">
            <a:avLst/>
          </a:prstGeom>
          <a:noFill/>
          <a:ln>
            <a:noFill/>
          </a:ln>
        </p:spPr>
      </p:sp>
      <p:sp>
        <p:nvSpPr>
          <p:cNvPr id="615" name="Google Shape;615;g24196f563dc_0_581"/>
          <p:cNvSpPr txBox="1"/>
          <p:nvPr>
            <p:ph type="ctrTitle"/>
          </p:nvPr>
        </p:nvSpPr>
        <p:spPr>
          <a:xfrm>
            <a:off x="685800" y="3138061"/>
            <a:ext cx="7772400" cy="5229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0066A1"/>
              </a:buClr>
              <a:buSzPts val="3300"/>
              <a:buFont typeface="Calibri"/>
              <a:buNone/>
              <a:defRPr i="0" sz="3300">
                <a:solidFill>
                  <a:srgbClr val="0066A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6" name="Google Shape;616;g24196f563dc_0_581"/>
          <p:cNvSpPr txBox="1"/>
          <p:nvPr>
            <p:ph idx="1" type="subTitle"/>
          </p:nvPr>
        </p:nvSpPr>
        <p:spPr>
          <a:xfrm>
            <a:off x="685800" y="3730100"/>
            <a:ext cx="7772400" cy="956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SzPts val="2100"/>
              <a:buNone/>
              <a:defRPr b="1" i="1" sz="2100">
                <a:solidFill>
                  <a:srgbClr val="7F7F7F"/>
                </a:solidFill>
                <a:latin typeface="Calibri"/>
                <a:ea typeface="Calibri"/>
                <a:cs typeface="Calibri"/>
                <a:sym typeface="Calibri"/>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 name="Shape 73"/>
        <p:cNvGrpSpPr/>
        <p:nvPr/>
      </p:nvGrpSpPr>
      <p:grpSpPr>
        <a:xfrm>
          <a:off x="0" y="0"/>
          <a:ext cx="0" cy="0"/>
          <a:chOff x="0" y="0"/>
          <a:chExt cx="0" cy="0"/>
        </a:xfrm>
      </p:grpSpPr>
      <p:sp>
        <p:nvSpPr>
          <p:cNvPr id="74" name="Google Shape;74;p10"/>
          <p:cNvSpPr txBox="1"/>
          <p:nvPr>
            <p:ph idx="1" type="body"/>
          </p:nvPr>
        </p:nvSpPr>
        <p:spPr>
          <a:xfrm>
            <a:off x="4629150" y="2844601"/>
            <a:ext cx="3886200" cy="136918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10"/>
          <p:cNvSpPr txBox="1"/>
          <p:nvPr>
            <p:ph idx="2" type="body"/>
          </p:nvPr>
        </p:nvSpPr>
        <p:spPr>
          <a:xfrm>
            <a:off x="628650" y="1369219"/>
            <a:ext cx="3886200" cy="28444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 name="Google Shape;76;p10"/>
          <p:cNvSpPr txBox="1"/>
          <p:nvPr>
            <p:ph idx="3" type="body"/>
          </p:nvPr>
        </p:nvSpPr>
        <p:spPr>
          <a:xfrm>
            <a:off x="4629150" y="1369219"/>
            <a:ext cx="3886200" cy="136918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10"/>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8" name="Google Shape;78;p10"/>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
          <p:cNvSpPr txBox="1"/>
          <p:nvPr>
            <p:ph idx="4"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Slide Opt 2">
  <p:cSld name="Presentation Title Slide Opt 2">
    <p:spTree>
      <p:nvGrpSpPr>
        <p:cNvPr id="617" name="Shape 617"/>
        <p:cNvGrpSpPr/>
        <p:nvPr/>
      </p:nvGrpSpPr>
      <p:grpSpPr>
        <a:xfrm>
          <a:off x="0" y="0"/>
          <a:ext cx="0" cy="0"/>
          <a:chOff x="0" y="0"/>
          <a:chExt cx="0" cy="0"/>
        </a:xfrm>
      </p:grpSpPr>
      <p:pic>
        <p:nvPicPr>
          <p:cNvPr id="618" name="Google Shape;618;g24196f563dc_0_594"/>
          <p:cNvPicPr preferRelativeResize="0"/>
          <p:nvPr/>
        </p:nvPicPr>
        <p:blipFill rotWithShape="1">
          <a:blip r:embed="rId2">
            <a:alphaModFix amt="50000"/>
          </a:blip>
          <a:srcRect b="0" l="0" r="0" t="0"/>
          <a:stretch/>
        </p:blipFill>
        <p:spPr>
          <a:xfrm flipH="1" rot="10800000">
            <a:off x="-23750" y="-1"/>
            <a:ext cx="9167751" cy="5143500"/>
          </a:xfrm>
          <a:prstGeom prst="rect">
            <a:avLst/>
          </a:prstGeom>
          <a:noFill/>
          <a:ln>
            <a:noFill/>
          </a:ln>
        </p:spPr>
      </p:pic>
      <p:sp>
        <p:nvSpPr>
          <p:cNvPr id="619" name="Google Shape;619;g24196f563dc_0_594"/>
          <p:cNvSpPr txBox="1"/>
          <p:nvPr>
            <p:ph type="title"/>
          </p:nvPr>
        </p:nvSpPr>
        <p:spPr>
          <a:xfrm>
            <a:off x="623888" y="2447123"/>
            <a:ext cx="7886700" cy="62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0066A1"/>
              </a:buClr>
              <a:buSzPts val="3300"/>
              <a:buFont typeface="Calibri"/>
              <a:buNone/>
              <a:defRPr i="0" sz="3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0" name="Google Shape;620;g24196f563dc_0_594"/>
          <p:cNvSpPr txBox="1"/>
          <p:nvPr>
            <p:ph idx="1" type="body"/>
          </p:nvPr>
        </p:nvSpPr>
        <p:spPr>
          <a:xfrm>
            <a:off x="623888" y="3088183"/>
            <a:ext cx="7886700" cy="504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2100"/>
              <a:buNone/>
              <a:defRPr b="1" i="1" sz="2100">
                <a:solidFill>
                  <a:srgbClr val="7F7F7F"/>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621" name="Google Shape;621;g24196f563dc_0_594"/>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622" name="Google Shape;622;g24196f563dc_0_594"/>
          <p:cNvPicPr preferRelativeResize="0"/>
          <p:nvPr/>
        </p:nvPicPr>
        <p:blipFill rotWithShape="1">
          <a:blip r:embed="rId3">
            <a:alphaModFix/>
          </a:blip>
          <a:srcRect b="0" l="1497" r="0" t="9657"/>
          <a:stretch/>
        </p:blipFill>
        <p:spPr>
          <a:xfrm flipH="1" rot="10800000">
            <a:off x="0" y="4502875"/>
            <a:ext cx="9144000" cy="640625"/>
          </a:xfrm>
          <a:prstGeom prst="rect">
            <a:avLst/>
          </a:prstGeom>
          <a:noFill/>
          <a:ln>
            <a:noFill/>
          </a:ln>
        </p:spPr>
      </p:pic>
      <p:pic>
        <p:nvPicPr>
          <p:cNvPr id="623" name="Google Shape;623;g24196f563dc_0_594"/>
          <p:cNvPicPr preferRelativeResize="0"/>
          <p:nvPr/>
        </p:nvPicPr>
        <p:blipFill rotWithShape="1">
          <a:blip r:embed="rId4">
            <a:alphaModFix/>
          </a:blip>
          <a:srcRect b="0" l="0" r="0" t="0"/>
          <a:stretch/>
        </p:blipFill>
        <p:spPr>
          <a:xfrm>
            <a:off x="7613961" y="4267505"/>
            <a:ext cx="1215715" cy="354989"/>
          </a:xfrm>
          <a:prstGeom prst="rect">
            <a:avLst/>
          </a:prstGeom>
          <a:noFill/>
          <a:ln>
            <a:noFill/>
          </a:ln>
        </p:spPr>
      </p:pic>
      <p:pic>
        <p:nvPicPr>
          <p:cNvPr id="624" name="Google Shape;624;g24196f563dc_0_594"/>
          <p:cNvPicPr preferRelativeResize="0"/>
          <p:nvPr/>
        </p:nvPicPr>
        <p:blipFill rotWithShape="1">
          <a:blip r:embed="rId5">
            <a:alphaModFix/>
          </a:blip>
          <a:srcRect b="0" l="0" r="0" t="0"/>
          <a:stretch/>
        </p:blipFill>
        <p:spPr>
          <a:xfrm>
            <a:off x="7902967" y="352568"/>
            <a:ext cx="906997" cy="920079"/>
          </a:xfrm>
          <a:prstGeom prst="rect">
            <a:avLst/>
          </a:prstGeom>
          <a:noFill/>
          <a:ln>
            <a:noFill/>
          </a:ln>
        </p:spPr>
      </p:pic>
      <p:pic>
        <p:nvPicPr>
          <p:cNvPr id="625" name="Google Shape;625;g24196f563dc_0_594"/>
          <p:cNvPicPr preferRelativeResize="0"/>
          <p:nvPr/>
        </p:nvPicPr>
        <p:blipFill rotWithShape="1">
          <a:blip r:embed="rId6">
            <a:alphaModFix/>
          </a:blip>
          <a:srcRect b="0" l="0" r="0" t="0"/>
          <a:stretch/>
        </p:blipFill>
        <p:spPr>
          <a:xfrm>
            <a:off x="6631409" y="821327"/>
            <a:ext cx="1343053" cy="1356135"/>
          </a:xfrm>
          <a:prstGeom prst="rect">
            <a:avLst/>
          </a:prstGeom>
          <a:noFill/>
          <a:ln>
            <a:noFill/>
          </a:ln>
        </p:spPr>
      </p:pic>
      <p:pic>
        <p:nvPicPr>
          <p:cNvPr id="626" name="Google Shape;626;g24196f563dc_0_594"/>
          <p:cNvPicPr preferRelativeResize="0"/>
          <p:nvPr/>
        </p:nvPicPr>
        <p:blipFill rotWithShape="1">
          <a:blip r:embed="rId7">
            <a:alphaModFix/>
          </a:blip>
          <a:srcRect b="0" l="0" r="0" t="0"/>
          <a:stretch/>
        </p:blipFill>
        <p:spPr>
          <a:xfrm>
            <a:off x="-2794" y="-3048"/>
            <a:ext cx="2334535" cy="2381058"/>
          </a:xfrm>
          <a:prstGeom prst="rect">
            <a:avLst/>
          </a:prstGeom>
          <a:noFill/>
          <a:ln>
            <a:noFill/>
          </a:ln>
        </p:spPr>
      </p:pic>
      <p:pic>
        <p:nvPicPr>
          <p:cNvPr id="627" name="Google Shape;627;g24196f563dc_0_594"/>
          <p:cNvPicPr preferRelativeResize="0"/>
          <p:nvPr/>
        </p:nvPicPr>
        <p:blipFill rotWithShape="1">
          <a:blip r:embed="rId8">
            <a:alphaModFix/>
          </a:blip>
          <a:srcRect b="0" l="0" r="0" t="0"/>
          <a:stretch/>
        </p:blipFill>
        <p:spPr>
          <a:xfrm>
            <a:off x="7500068" y="2089046"/>
            <a:ext cx="1643932" cy="1927369"/>
          </a:xfrm>
          <a:prstGeom prst="rect">
            <a:avLst/>
          </a:prstGeom>
          <a:noFill/>
          <a:ln>
            <a:noFill/>
          </a:ln>
        </p:spPr>
      </p:pic>
      <p:pic>
        <p:nvPicPr>
          <p:cNvPr id="628" name="Google Shape;628;g24196f563dc_0_594"/>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itle Slide Opt 2">
  <p:cSld name="Divider Title Slide Opt 2">
    <p:spTree>
      <p:nvGrpSpPr>
        <p:cNvPr id="629" name="Shape 629"/>
        <p:cNvGrpSpPr/>
        <p:nvPr/>
      </p:nvGrpSpPr>
      <p:grpSpPr>
        <a:xfrm>
          <a:off x="0" y="0"/>
          <a:ext cx="0" cy="0"/>
          <a:chOff x="0" y="0"/>
          <a:chExt cx="0" cy="0"/>
        </a:xfrm>
      </p:grpSpPr>
      <p:pic>
        <p:nvPicPr>
          <p:cNvPr id="630" name="Google Shape;630;g24196f563dc_0_606"/>
          <p:cNvPicPr preferRelativeResize="0"/>
          <p:nvPr/>
        </p:nvPicPr>
        <p:blipFill rotWithShape="1">
          <a:blip r:embed="rId2">
            <a:alphaModFix amt="50000"/>
          </a:blip>
          <a:srcRect b="0" l="0" r="0" t="0"/>
          <a:stretch/>
        </p:blipFill>
        <p:spPr>
          <a:xfrm flipH="1" rot="10800000">
            <a:off x="-23750" y="-1"/>
            <a:ext cx="9167751" cy="5143500"/>
          </a:xfrm>
          <a:prstGeom prst="rect">
            <a:avLst/>
          </a:prstGeom>
          <a:noFill/>
          <a:ln>
            <a:noFill/>
          </a:ln>
        </p:spPr>
      </p:pic>
      <p:sp>
        <p:nvSpPr>
          <p:cNvPr id="631" name="Google Shape;631;g24196f563dc_0_606"/>
          <p:cNvSpPr txBox="1"/>
          <p:nvPr>
            <p:ph type="title"/>
          </p:nvPr>
        </p:nvSpPr>
        <p:spPr>
          <a:xfrm>
            <a:off x="623888" y="2447123"/>
            <a:ext cx="7886700" cy="62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0066A1"/>
              </a:buClr>
              <a:buSzPts val="3300"/>
              <a:buFont typeface="Calibri"/>
              <a:buNone/>
              <a:defRPr i="0" sz="3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2" name="Google Shape;632;g24196f563dc_0_606"/>
          <p:cNvSpPr txBox="1"/>
          <p:nvPr>
            <p:ph idx="1" type="body"/>
          </p:nvPr>
        </p:nvSpPr>
        <p:spPr>
          <a:xfrm>
            <a:off x="623888" y="3088183"/>
            <a:ext cx="7886700" cy="504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2100"/>
              <a:buNone/>
              <a:defRPr b="1" i="1" sz="2100">
                <a:solidFill>
                  <a:srgbClr val="7F7F7F"/>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633" name="Google Shape;633;g24196f563dc_0_606"/>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634" name="Google Shape;634;g24196f563dc_0_606"/>
          <p:cNvPicPr preferRelativeResize="0"/>
          <p:nvPr/>
        </p:nvPicPr>
        <p:blipFill rotWithShape="1">
          <a:blip r:embed="rId3">
            <a:alphaModFix/>
          </a:blip>
          <a:srcRect b="0" l="1497" r="0" t="9657"/>
          <a:stretch/>
        </p:blipFill>
        <p:spPr>
          <a:xfrm flipH="1" rot="10800000">
            <a:off x="0" y="4502875"/>
            <a:ext cx="9144000" cy="640625"/>
          </a:xfrm>
          <a:prstGeom prst="rect">
            <a:avLst/>
          </a:prstGeom>
          <a:noFill/>
          <a:ln>
            <a:noFill/>
          </a:ln>
        </p:spPr>
      </p:pic>
      <p:pic>
        <p:nvPicPr>
          <p:cNvPr id="635" name="Google Shape;635;g24196f563dc_0_606"/>
          <p:cNvPicPr preferRelativeResize="0"/>
          <p:nvPr/>
        </p:nvPicPr>
        <p:blipFill rotWithShape="1">
          <a:blip r:embed="rId3">
            <a:alphaModFix/>
          </a:blip>
          <a:srcRect b="0" l="1497" r="0" t="9657"/>
          <a:stretch/>
        </p:blipFill>
        <p:spPr>
          <a:xfrm flipH="1">
            <a:off x="0" y="-20993"/>
            <a:ext cx="9144000" cy="640625"/>
          </a:xfrm>
          <a:prstGeom prst="rect">
            <a:avLst/>
          </a:prstGeom>
          <a:noFill/>
          <a:ln>
            <a:noFill/>
          </a:ln>
        </p:spPr>
      </p:pic>
      <p:pic>
        <p:nvPicPr>
          <p:cNvPr id="636" name="Google Shape;636;g24196f563dc_0_606"/>
          <p:cNvPicPr preferRelativeResize="0"/>
          <p:nvPr/>
        </p:nvPicPr>
        <p:blipFill rotWithShape="1">
          <a:blip r:embed="rId4">
            <a:alphaModFix/>
          </a:blip>
          <a:srcRect b="0" l="0" r="0" t="0"/>
          <a:stretch/>
        </p:blipFill>
        <p:spPr>
          <a:xfrm>
            <a:off x="7613961" y="4267505"/>
            <a:ext cx="1215715" cy="35498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637" name="Shape 637"/>
        <p:cNvGrpSpPr/>
        <p:nvPr/>
      </p:nvGrpSpPr>
      <p:grpSpPr>
        <a:xfrm>
          <a:off x="0" y="0"/>
          <a:ext cx="0" cy="0"/>
          <a:chOff x="0" y="0"/>
          <a:chExt cx="0" cy="0"/>
        </a:xfrm>
      </p:grpSpPr>
      <p:sp>
        <p:nvSpPr>
          <p:cNvPr id="638" name="Google Shape;638;g24196f563dc_0_614"/>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9" name="Google Shape;639;g24196f563dc_0_614"/>
          <p:cNvSpPr txBox="1"/>
          <p:nvPr>
            <p:ph idx="1" type="body"/>
          </p:nvPr>
        </p:nvSpPr>
        <p:spPr>
          <a:xfrm>
            <a:off x="628650" y="1369219"/>
            <a:ext cx="3886200" cy="2844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0" name="Google Shape;640;g24196f563dc_0_614"/>
          <p:cNvSpPr txBox="1"/>
          <p:nvPr>
            <p:ph idx="2" type="body"/>
          </p:nvPr>
        </p:nvSpPr>
        <p:spPr>
          <a:xfrm>
            <a:off x="4629150" y="1369219"/>
            <a:ext cx="3886200" cy="2844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1" name="Google Shape;641;g24196f563dc_0_614"/>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42" name="Google Shape;642;g24196f563dc_0_614"/>
          <p:cNvSpPr txBox="1"/>
          <p:nvPr>
            <p:ph idx="3" type="body"/>
          </p:nvPr>
        </p:nvSpPr>
        <p:spPr>
          <a:xfrm>
            <a:off x="628650" y="829648"/>
            <a:ext cx="7886700" cy="267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43" name="Shape 643"/>
        <p:cNvGrpSpPr/>
        <p:nvPr/>
      </p:nvGrpSpPr>
      <p:grpSpPr>
        <a:xfrm>
          <a:off x="0" y="0"/>
          <a:ext cx="0" cy="0"/>
          <a:chOff x="0" y="0"/>
          <a:chExt cx="0" cy="0"/>
        </a:xfrm>
      </p:grpSpPr>
      <p:sp>
        <p:nvSpPr>
          <p:cNvPr id="644" name="Google Shape;644;g24196f563dc_0_620"/>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5" name="Google Shape;645;g24196f563dc_0_620"/>
          <p:cNvSpPr txBox="1"/>
          <p:nvPr>
            <p:ph idx="1" type="body"/>
          </p:nvPr>
        </p:nvSpPr>
        <p:spPr>
          <a:xfrm>
            <a:off x="4629150" y="2844602"/>
            <a:ext cx="3886200" cy="1369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900"/>
              <a:buNone/>
              <a:defRPr i="1" sz="9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6" name="Google Shape;646;g24196f563dc_0_620"/>
          <p:cNvSpPr txBox="1"/>
          <p:nvPr>
            <p:ph idx="2" type="body"/>
          </p:nvPr>
        </p:nvSpPr>
        <p:spPr>
          <a:xfrm>
            <a:off x="628650" y="1369219"/>
            <a:ext cx="3886200" cy="2844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7" name="Google Shape;647;g24196f563dc_0_620"/>
          <p:cNvSpPr txBox="1"/>
          <p:nvPr>
            <p:ph idx="3" type="body"/>
          </p:nvPr>
        </p:nvSpPr>
        <p:spPr>
          <a:xfrm>
            <a:off x="4629150" y="1369220"/>
            <a:ext cx="3886200" cy="1369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900"/>
              <a:buNone/>
              <a:defRPr i="1" sz="9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8" name="Google Shape;648;g24196f563dc_0_620"/>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49" name="Google Shape;649;g24196f563dc_0_620"/>
          <p:cNvSpPr txBox="1"/>
          <p:nvPr>
            <p:ph idx="4"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50" name="Shape 650"/>
        <p:cNvGrpSpPr/>
        <p:nvPr/>
      </p:nvGrpSpPr>
      <p:grpSpPr>
        <a:xfrm>
          <a:off x="0" y="0"/>
          <a:ext cx="0" cy="0"/>
          <a:chOff x="0" y="0"/>
          <a:chExt cx="0" cy="0"/>
        </a:xfrm>
      </p:grpSpPr>
      <p:sp>
        <p:nvSpPr>
          <p:cNvPr id="651" name="Google Shape;651;g24196f563dc_0_627"/>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2" name="Google Shape;652;g24196f563dc_0_627"/>
          <p:cNvSpPr txBox="1"/>
          <p:nvPr>
            <p:ph idx="1" type="body"/>
          </p:nvPr>
        </p:nvSpPr>
        <p:spPr>
          <a:xfrm>
            <a:off x="4629150" y="2128102"/>
            <a:ext cx="3886200" cy="2085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900"/>
              <a:buNone/>
              <a:defRPr i="1" sz="9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3" name="Google Shape;653;g24196f563dc_0_627"/>
          <p:cNvSpPr txBox="1"/>
          <p:nvPr>
            <p:ph idx="2" type="body"/>
          </p:nvPr>
        </p:nvSpPr>
        <p:spPr>
          <a:xfrm>
            <a:off x="628650" y="1369219"/>
            <a:ext cx="3886200" cy="2844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4" name="Google Shape;654;g24196f563dc_0_627"/>
          <p:cNvSpPr txBox="1"/>
          <p:nvPr>
            <p:ph idx="3" type="body"/>
          </p:nvPr>
        </p:nvSpPr>
        <p:spPr>
          <a:xfrm>
            <a:off x="4629150" y="1369219"/>
            <a:ext cx="3886200" cy="759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lvl1pPr>
            <a:lvl2pPr indent="-317500" lvl="1" marL="914400" algn="l">
              <a:lnSpc>
                <a:spcPct val="90000"/>
              </a:lnSpc>
              <a:spcBef>
                <a:spcPts val="400"/>
              </a:spcBef>
              <a:spcAft>
                <a:spcPts val="0"/>
              </a:spcAft>
              <a:buSzPts val="1400"/>
              <a:buChar char="-"/>
              <a:defRPr sz="1400"/>
            </a:lvl2pPr>
            <a:lvl3pPr indent="-317500" lvl="2" marL="1371600" algn="l">
              <a:lnSpc>
                <a:spcPct val="90000"/>
              </a:lnSpc>
              <a:spcBef>
                <a:spcPts val="400"/>
              </a:spcBef>
              <a:spcAft>
                <a:spcPts val="0"/>
              </a:spcAft>
              <a:buSzPts val="1400"/>
              <a:buChar char="•"/>
              <a:defRPr sz="1400"/>
            </a:lvl3pPr>
            <a:lvl4pPr indent="-317500" lvl="3" marL="1828800" algn="l">
              <a:lnSpc>
                <a:spcPct val="90000"/>
              </a:lnSpc>
              <a:spcBef>
                <a:spcPts val="400"/>
              </a:spcBef>
              <a:spcAft>
                <a:spcPts val="0"/>
              </a:spcAft>
              <a:buSzPts val="1400"/>
              <a:buChar char="▪"/>
              <a:defRPr sz="1400"/>
            </a:lvl4pPr>
            <a:lvl5pPr indent="-317500" lvl="4" marL="2286000" algn="l">
              <a:lnSpc>
                <a:spcPct val="90000"/>
              </a:lnSpc>
              <a:spcBef>
                <a:spcPts val="400"/>
              </a:spcBef>
              <a:spcAft>
                <a:spcPts val="0"/>
              </a:spcAft>
              <a:buSzPts val="1400"/>
              <a:buChar char="o"/>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5" name="Google Shape;655;g24196f563dc_0_627"/>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56" name="Google Shape;656;g24196f563dc_0_627"/>
          <p:cNvSpPr txBox="1"/>
          <p:nvPr>
            <p:ph idx="4"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Bullets">
  <p:cSld name="Content, Text, Bullets">
    <p:spTree>
      <p:nvGrpSpPr>
        <p:cNvPr id="657" name="Shape 657"/>
        <p:cNvGrpSpPr/>
        <p:nvPr/>
      </p:nvGrpSpPr>
      <p:grpSpPr>
        <a:xfrm>
          <a:off x="0" y="0"/>
          <a:ext cx="0" cy="0"/>
          <a:chOff x="0" y="0"/>
          <a:chExt cx="0" cy="0"/>
        </a:xfrm>
      </p:grpSpPr>
      <p:sp>
        <p:nvSpPr>
          <p:cNvPr id="658" name="Google Shape;658;g24196f563dc_0_634"/>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9" name="Google Shape;659;g24196f563dc_0_634"/>
          <p:cNvSpPr txBox="1"/>
          <p:nvPr>
            <p:ph idx="1" type="body"/>
          </p:nvPr>
        </p:nvSpPr>
        <p:spPr>
          <a:xfrm>
            <a:off x="628650" y="1361924"/>
            <a:ext cx="3886200" cy="28518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900"/>
              <a:buNone/>
              <a:defRPr i="1" sz="9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0" name="Google Shape;660;g24196f563dc_0_634"/>
          <p:cNvSpPr txBox="1"/>
          <p:nvPr>
            <p:ph idx="2" type="body"/>
          </p:nvPr>
        </p:nvSpPr>
        <p:spPr>
          <a:xfrm>
            <a:off x="4629150" y="2128102"/>
            <a:ext cx="3886200" cy="2085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1" name="Google Shape;661;g24196f563dc_0_634"/>
          <p:cNvSpPr txBox="1"/>
          <p:nvPr>
            <p:ph idx="3" type="body"/>
          </p:nvPr>
        </p:nvSpPr>
        <p:spPr>
          <a:xfrm>
            <a:off x="4629150" y="1369219"/>
            <a:ext cx="3886200" cy="759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lvl1pPr>
            <a:lvl2pPr indent="-317500" lvl="1" marL="914400" algn="l">
              <a:lnSpc>
                <a:spcPct val="90000"/>
              </a:lnSpc>
              <a:spcBef>
                <a:spcPts val="400"/>
              </a:spcBef>
              <a:spcAft>
                <a:spcPts val="0"/>
              </a:spcAft>
              <a:buSzPts val="1400"/>
              <a:buChar char="-"/>
              <a:defRPr sz="1400"/>
            </a:lvl2pPr>
            <a:lvl3pPr indent="-317500" lvl="2" marL="1371600" algn="l">
              <a:lnSpc>
                <a:spcPct val="90000"/>
              </a:lnSpc>
              <a:spcBef>
                <a:spcPts val="400"/>
              </a:spcBef>
              <a:spcAft>
                <a:spcPts val="0"/>
              </a:spcAft>
              <a:buSzPts val="1400"/>
              <a:buChar char="•"/>
              <a:defRPr sz="1400"/>
            </a:lvl3pPr>
            <a:lvl4pPr indent="-317500" lvl="3" marL="1828800" algn="l">
              <a:lnSpc>
                <a:spcPct val="90000"/>
              </a:lnSpc>
              <a:spcBef>
                <a:spcPts val="400"/>
              </a:spcBef>
              <a:spcAft>
                <a:spcPts val="0"/>
              </a:spcAft>
              <a:buSzPts val="1400"/>
              <a:buChar char="▪"/>
              <a:defRPr sz="1400"/>
            </a:lvl4pPr>
            <a:lvl5pPr indent="-317500" lvl="4" marL="2286000" algn="l">
              <a:lnSpc>
                <a:spcPct val="90000"/>
              </a:lnSpc>
              <a:spcBef>
                <a:spcPts val="400"/>
              </a:spcBef>
              <a:spcAft>
                <a:spcPts val="0"/>
              </a:spcAft>
              <a:buSzPts val="1400"/>
              <a:buChar char="o"/>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2" name="Google Shape;662;g24196f563dc_0_634"/>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63" name="Google Shape;663;g24196f563dc_0_634"/>
          <p:cNvSpPr txBox="1"/>
          <p:nvPr>
            <p:ph idx="4"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664" name="Shape 664"/>
        <p:cNvGrpSpPr/>
        <p:nvPr/>
      </p:nvGrpSpPr>
      <p:grpSpPr>
        <a:xfrm>
          <a:off x="0" y="0"/>
          <a:ext cx="0" cy="0"/>
          <a:chOff x="0" y="0"/>
          <a:chExt cx="0" cy="0"/>
        </a:xfrm>
      </p:grpSpPr>
      <p:sp>
        <p:nvSpPr>
          <p:cNvPr id="665" name="Google Shape;665;g24196f563dc_0_641"/>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6" name="Google Shape;666;g24196f563dc_0_641"/>
          <p:cNvSpPr txBox="1"/>
          <p:nvPr>
            <p:ph idx="1" type="body"/>
          </p:nvPr>
        </p:nvSpPr>
        <p:spPr>
          <a:xfrm>
            <a:off x="4629150" y="2855321"/>
            <a:ext cx="3886200" cy="13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900"/>
              <a:buNone/>
              <a:defRPr i="1" sz="9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7" name="Google Shape;667;g24196f563dc_0_641"/>
          <p:cNvSpPr txBox="1"/>
          <p:nvPr>
            <p:ph idx="2" type="body"/>
          </p:nvPr>
        </p:nvSpPr>
        <p:spPr>
          <a:xfrm>
            <a:off x="628650" y="1369220"/>
            <a:ext cx="3886200" cy="1374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8" name="Google Shape;668;g24196f563dc_0_641"/>
          <p:cNvSpPr txBox="1"/>
          <p:nvPr>
            <p:ph idx="3" type="body"/>
          </p:nvPr>
        </p:nvSpPr>
        <p:spPr>
          <a:xfrm>
            <a:off x="4629150" y="1385779"/>
            <a:ext cx="3886200" cy="13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900"/>
              <a:buNone/>
              <a:defRPr i="1" sz="9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9" name="Google Shape;669;g24196f563dc_0_641"/>
          <p:cNvSpPr txBox="1"/>
          <p:nvPr>
            <p:ph idx="4" type="body"/>
          </p:nvPr>
        </p:nvSpPr>
        <p:spPr>
          <a:xfrm>
            <a:off x="628650" y="2855321"/>
            <a:ext cx="3886200" cy="13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900"/>
              <a:buNone/>
              <a:defRPr i="1" sz="9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0" name="Google Shape;670;g24196f563dc_0_641"/>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71" name="Google Shape;671;g24196f563dc_0_641"/>
          <p:cNvSpPr txBox="1"/>
          <p:nvPr>
            <p:ph idx="5"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672" name="Shape 672"/>
        <p:cNvGrpSpPr/>
        <p:nvPr/>
      </p:nvGrpSpPr>
      <p:grpSpPr>
        <a:xfrm>
          <a:off x="0" y="0"/>
          <a:ext cx="0" cy="0"/>
          <a:chOff x="0" y="0"/>
          <a:chExt cx="0" cy="0"/>
        </a:xfrm>
      </p:grpSpPr>
      <p:sp>
        <p:nvSpPr>
          <p:cNvPr id="673" name="Google Shape;673;g24196f563dc_0_649"/>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4" name="Google Shape;674;g24196f563dc_0_649"/>
          <p:cNvSpPr txBox="1"/>
          <p:nvPr>
            <p:ph idx="1" type="body"/>
          </p:nvPr>
        </p:nvSpPr>
        <p:spPr>
          <a:xfrm>
            <a:off x="628651" y="1369219"/>
            <a:ext cx="3019500" cy="2844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5" name="Google Shape;675;g24196f563dc_0_649"/>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76" name="Google Shape;676;g24196f563dc_0_649"/>
          <p:cNvSpPr txBox="1"/>
          <p:nvPr>
            <p:ph idx="2"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677" name="Shape 677"/>
        <p:cNvGrpSpPr/>
        <p:nvPr/>
      </p:nvGrpSpPr>
      <p:grpSpPr>
        <a:xfrm>
          <a:off x="0" y="0"/>
          <a:ext cx="0" cy="0"/>
          <a:chOff x="0" y="0"/>
          <a:chExt cx="0" cy="0"/>
        </a:xfrm>
      </p:grpSpPr>
      <p:sp>
        <p:nvSpPr>
          <p:cNvPr id="678" name="Google Shape;678;g24196f563dc_0_654"/>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9" name="Google Shape;679;g24196f563dc_0_654"/>
          <p:cNvSpPr txBox="1"/>
          <p:nvPr>
            <p:ph idx="1" type="body"/>
          </p:nvPr>
        </p:nvSpPr>
        <p:spPr>
          <a:xfrm>
            <a:off x="4629150" y="1369219"/>
            <a:ext cx="3886200" cy="2844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0" name="Google Shape;680;g24196f563dc_0_654"/>
          <p:cNvSpPr txBox="1"/>
          <p:nvPr>
            <p:ph idx="2" type="body"/>
          </p:nvPr>
        </p:nvSpPr>
        <p:spPr>
          <a:xfrm>
            <a:off x="628650" y="3591613"/>
            <a:ext cx="3886200" cy="621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lvl1pPr>
            <a:lvl2pPr indent="-317500" lvl="1" marL="914400" algn="l">
              <a:lnSpc>
                <a:spcPct val="90000"/>
              </a:lnSpc>
              <a:spcBef>
                <a:spcPts val="400"/>
              </a:spcBef>
              <a:spcAft>
                <a:spcPts val="0"/>
              </a:spcAft>
              <a:buSzPts val="1400"/>
              <a:buChar char="-"/>
              <a:defRPr sz="1400"/>
            </a:lvl2pPr>
            <a:lvl3pPr indent="-317500" lvl="2" marL="1371600" algn="l">
              <a:lnSpc>
                <a:spcPct val="90000"/>
              </a:lnSpc>
              <a:spcBef>
                <a:spcPts val="400"/>
              </a:spcBef>
              <a:spcAft>
                <a:spcPts val="0"/>
              </a:spcAft>
              <a:buSzPts val="1400"/>
              <a:buChar char="•"/>
              <a:defRPr sz="1400"/>
            </a:lvl3pPr>
            <a:lvl4pPr indent="-317500" lvl="3" marL="1828800" algn="l">
              <a:lnSpc>
                <a:spcPct val="90000"/>
              </a:lnSpc>
              <a:spcBef>
                <a:spcPts val="400"/>
              </a:spcBef>
              <a:spcAft>
                <a:spcPts val="0"/>
              </a:spcAft>
              <a:buSzPts val="1400"/>
              <a:buChar char="▪"/>
              <a:defRPr sz="1400"/>
            </a:lvl4pPr>
            <a:lvl5pPr indent="-317500" lvl="4" marL="2286000" algn="l">
              <a:lnSpc>
                <a:spcPct val="90000"/>
              </a:lnSpc>
              <a:spcBef>
                <a:spcPts val="400"/>
              </a:spcBef>
              <a:spcAft>
                <a:spcPts val="0"/>
              </a:spcAft>
              <a:buSzPts val="1400"/>
              <a:buChar char="o"/>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1" name="Google Shape;681;g24196f563dc_0_654"/>
          <p:cNvSpPr/>
          <p:nvPr>
            <p:ph idx="3" type="pic"/>
          </p:nvPr>
        </p:nvSpPr>
        <p:spPr>
          <a:xfrm>
            <a:off x="628650" y="1369220"/>
            <a:ext cx="3886200" cy="2222400"/>
          </a:xfrm>
          <a:prstGeom prst="rect">
            <a:avLst/>
          </a:prstGeom>
          <a:noFill/>
          <a:ln>
            <a:noFill/>
          </a:ln>
        </p:spPr>
      </p:sp>
      <p:sp>
        <p:nvSpPr>
          <p:cNvPr id="682" name="Google Shape;682;g24196f563dc_0_654"/>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83" name="Google Shape;683;g24196f563dc_0_654"/>
          <p:cNvSpPr txBox="1"/>
          <p:nvPr>
            <p:ph idx="4"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p:cSld name="Text, Bullets">
    <p:spTree>
      <p:nvGrpSpPr>
        <p:cNvPr id="684" name="Shape 684"/>
        <p:cNvGrpSpPr/>
        <p:nvPr/>
      </p:nvGrpSpPr>
      <p:grpSpPr>
        <a:xfrm>
          <a:off x="0" y="0"/>
          <a:ext cx="0" cy="0"/>
          <a:chOff x="0" y="0"/>
          <a:chExt cx="0" cy="0"/>
        </a:xfrm>
      </p:grpSpPr>
      <p:sp>
        <p:nvSpPr>
          <p:cNvPr id="685" name="Google Shape;685;g24196f563dc_0_661"/>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6" name="Google Shape;686;g24196f563dc_0_661"/>
          <p:cNvSpPr txBox="1"/>
          <p:nvPr>
            <p:ph idx="1" type="body"/>
          </p:nvPr>
        </p:nvSpPr>
        <p:spPr>
          <a:xfrm>
            <a:off x="628650" y="2128100"/>
            <a:ext cx="7886700" cy="16050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7" name="Google Shape;687;g24196f563dc_0_661"/>
          <p:cNvSpPr txBox="1"/>
          <p:nvPr>
            <p:ph idx="2" type="body"/>
          </p:nvPr>
        </p:nvSpPr>
        <p:spPr>
          <a:xfrm>
            <a:off x="628650" y="1369219"/>
            <a:ext cx="7886700" cy="759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sz="1500"/>
            </a:lvl1pPr>
            <a:lvl2pPr indent="-317500" lvl="1" marL="914400" algn="l">
              <a:lnSpc>
                <a:spcPct val="90000"/>
              </a:lnSpc>
              <a:spcBef>
                <a:spcPts val="400"/>
              </a:spcBef>
              <a:spcAft>
                <a:spcPts val="0"/>
              </a:spcAft>
              <a:buSzPts val="1400"/>
              <a:buChar char="-"/>
              <a:defRPr sz="1400"/>
            </a:lvl2pPr>
            <a:lvl3pPr indent="-317500" lvl="2" marL="1371600" algn="l">
              <a:lnSpc>
                <a:spcPct val="90000"/>
              </a:lnSpc>
              <a:spcBef>
                <a:spcPts val="400"/>
              </a:spcBef>
              <a:spcAft>
                <a:spcPts val="0"/>
              </a:spcAft>
              <a:buSzPts val="1400"/>
              <a:buChar char="•"/>
              <a:defRPr sz="1400"/>
            </a:lvl3pPr>
            <a:lvl4pPr indent="-317500" lvl="3" marL="1828800" algn="l">
              <a:lnSpc>
                <a:spcPct val="90000"/>
              </a:lnSpc>
              <a:spcBef>
                <a:spcPts val="400"/>
              </a:spcBef>
              <a:spcAft>
                <a:spcPts val="0"/>
              </a:spcAft>
              <a:buSzPts val="1400"/>
              <a:buChar char="▪"/>
              <a:defRPr sz="1400"/>
            </a:lvl4pPr>
            <a:lvl5pPr indent="-317500" lvl="4" marL="2286000" algn="l">
              <a:lnSpc>
                <a:spcPct val="90000"/>
              </a:lnSpc>
              <a:spcBef>
                <a:spcPts val="400"/>
              </a:spcBef>
              <a:spcAft>
                <a:spcPts val="0"/>
              </a:spcAft>
              <a:buSzPts val="1400"/>
              <a:buChar char="o"/>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8" name="Google Shape;688;g24196f563dc_0_661"/>
          <p:cNvSpPr txBox="1"/>
          <p:nvPr>
            <p:ph idx="3" type="body"/>
          </p:nvPr>
        </p:nvSpPr>
        <p:spPr>
          <a:xfrm>
            <a:off x="628650" y="3733015"/>
            <a:ext cx="7886700" cy="497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1" i="1" sz="1500">
                <a:solidFill>
                  <a:srgbClr val="0066A1"/>
                </a:solidFill>
              </a:defRPr>
            </a:lvl1pPr>
            <a:lvl2pPr indent="-317500" lvl="1" marL="914400" algn="l">
              <a:lnSpc>
                <a:spcPct val="90000"/>
              </a:lnSpc>
              <a:spcBef>
                <a:spcPts val="400"/>
              </a:spcBef>
              <a:spcAft>
                <a:spcPts val="0"/>
              </a:spcAft>
              <a:buSzPts val="1400"/>
              <a:buChar char="-"/>
              <a:defRPr sz="1400"/>
            </a:lvl2pPr>
            <a:lvl3pPr indent="-317500" lvl="2" marL="1371600" algn="l">
              <a:lnSpc>
                <a:spcPct val="90000"/>
              </a:lnSpc>
              <a:spcBef>
                <a:spcPts val="400"/>
              </a:spcBef>
              <a:spcAft>
                <a:spcPts val="0"/>
              </a:spcAft>
              <a:buSzPts val="1400"/>
              <a:buChar char="•"/>
              <a:defRPr sz="1400"/>
            </a:lvl3pPr>
            <a:lvl4pPr indent="-317500" lvl="3" marL="1828800" algn="l">
              <a:lnSpc>
                <a:spcPct val="90000"/>
              </a:lnSpc>
              <a:spcBef>
                <a:spcPts val="400"/>
              </a:spcBef>
              <a:spcAft>
                <a:spcPts val="0"/>
              </a:spcAft>
              <a:buSzPts val="1400"/>
              <a:buChar char="▪"/>
              <a:defRPr sz="1400"/>
            </a:lvl4pPr>
            <a:lvl5pPr indent="-317500" lvl="4" marL="2286000" algn="l">
              <a:lnSpc>
                <a:spcPct val="90000"/>
              </a:lnSpc>
              <a:spcBef>
                <a:spcPts val="400"/>
              </a:spcBef>
              <a:spcAft>
                <a:spcPts val="0"/>
              </a:spcAft>
              <a:buSzPts val="1400"/>
              <a:buChar char="o"/>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9" name="Google Shape;689;g24196f563dc_0_661"/>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90" name="Google Shape;690;g24196f563dc_0_661"/>
          <p:cNvSpPr txBox="1"/>
          <p:nvPr>
            <p:ph idx="4"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0" name="Shape 80"/>
        <p:cNvGrpSpPr/>
        <p:nvPr/>
      </p:nvGrpSpPr>
      <p:grpSpPr>
        <a:xfrm>
          <a:off x="0" y="0"/>
          <a:ext cx="0" cy="0"/>
          <a:chOff x="0" y="0"/>
          <a:chExt cx="0" cy="0"/>
        </a:xfrm>
      </p:grpSpPr>
      <p:sp>
        <p:nvSpPr>
          <p:cNvPr id="81" name="Google Shape;81;p11"/>
          <p:cNvSpPr txBox="1"/>
          <p:nvPr>
            <p:ph idx="1" type="body"/>
          </p:nvPr>
        </p:nvSpPr>
        <p:spPr>
          <a:xfrm>
            <a:off x="4629150" y="2128102"/>
            <a:ext cx="3886200" cy="208568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 name="Google Shape;82;p11"/>
          <p:cNvSpPr txBox="1"/>
          <p:nvPr>
            <p:ph idx="2" type="body"/>
          </p:nvPr>
        </p:nvSpPr>
        <p:spPr>
          <a:xfrm>
            <a:off x="628650" y="1369219"/>
            <a:ext cx="3886200" cy="28444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3" name="Google Shape;83;p11"/>
          <p:cNvSpPr txBox="1"/>
          <p:nvPr>
            <p:ph idx="3" type="body"/>
          </p:nvPr>
        </p:nvSpPr>
        <p:spPr>
          <a:xfrm>
            <a:off x="4629150" y="1369219"/>
            <a:ext cx="3886200" cy="75888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500"/>
              <a:buNone/>
              <a:defRPr sz="15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4" name="Google Shape;84;p11"/>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85" name="Google Shape;85;p11"/>
          <p:cNvSpPr txBox="1"/>
          <p:nvPr>
            <p:ph type="title"/>
          </p:nvPr>
        </p:nvSpPr>
        <p:spPr>
          <a:xfrm>
            <a:off x="628650" y="194940"/>
            <a:ext cx="7886700" cy="60250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04578"/>
              </a:buClr>
              <a:buSzPts val="2500"/>
              <a:buFont typeface="Calibri"/>
              <a:buNone/>
              <a:defRPr>
                <a:solidFill>
                  <a:srgbClr val="00457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1"/>
          <p:cNvSpPr txBox="1"/>
          <p:nvPr>
            <p:ph idx="4" type="subTitle"/>
          </p:nvPr>
        </p:nvSpPr>
        <p:spPr>
          <a:xfrm>
            <a:off x="639376" y="849018"/>
            <a:ext cx="7285881" cy="297712"/>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1800"/>
              <a:buNone/>
              <a:defRPr b="1" i="1" sz="1800">
                <a:solidFill>
                  <a:srgbClr val="0073AE"/>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Content">
  <p:cSld name="Text, Bullets, Content">
    <p:spTree>
      <p:nvGrpSpPr>
        <p:cNvPr id="691" name="Shape 691"/>
        <p:cNvGrpSpPr/>
        <p:nvPr/>
      </p:nvGrpSpPr>
      <p:grpSpPr>
        <a:xfrm>
          <a:off x="0" y="0"/>
          <a:ext cx="0" cy="0"/>
          <a:chOff x="0" y="0"/>
          <a:chExt cx="0" cy="0"/>
        </a:xfrm>
      </p:grpSpPr>
      <p:sp>
        <p:nvSpPr>
          <p:cNvPr id="692" name="Google Shape;692;g24196f563dc_0_668"/>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3" name="Google Shape;693;g24196f563dc_0_668"/>
          <p:cNvSpPr txBox="1"/>
          <p:nvPr>
            <p:ph idx="1" type="body"/>
          </p:nvPr>
        </p:nvSpPr>
        <p:spPr>
          <a:xfrm>
            <a:off x="628650" y="3004794"/>
            <a:ext cx="3886200" cy="12090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4" name="Google Shape;694;g24196f563dc_0_668"/>
          <p:cNvSpPr txBox="1"/>
          <p:nvPr>
            <p:ph idx="2" type="body"/>
          </p:nvPr>
        </p:nvSpPr>
        <p:spPr>
          <a:xfrm>
            <a:off x="628650" y="1369219"/>
            <a:ext cx="7886700" cy="1556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sz="1500"/>
            </a:lvl1pPr>
            <a:lvl2pPr indent="-317500" lvl="1" marL="914400" algn="l">
              <a:lnSpc>
                <a:spcPct val="90000"/>
              </a:lnSpc>
              <a:spcBef>
                <a:spcPts val="400"/>
              </a:spcBef>
              <a:spcAft>
                <a:spcPts val="0"/>
              </a:spcAft>
              <a:buSzPts val="1400"/>
              <a:buChar char="-"/>
              <a:defRPr sz="1400"/>
            </a:lvl2pPr>
            <a:lvl3pPr indent="-317500" lvl="2" marL="1371600" algn="l">
              <a:lnSpc>
                <a:spcPct val="90000"/>
              </a:lnSpc>
              <a:spcBef>
                <a:spcPts val="400"/>
              </a:spcBef>
              <a:spcAft>
                <a:spcPts val="0"/>
              </a:spcAft>
              <a:buSzPts val="1400"/>
              <a:buChar char="•"/>
              <a:defRPr sz="1400"/>
            </a:lvl3pPr>
            <a:lvl4pPr indent="-317500" lvl="3" marL="1828800" algn="l">
              <a:lnSpc>
                <a:spcPct val="90000"/>
              </a:lnSpc>
              <a:spcBef>
                <a:spcPts val="400"/>
              </a:spcBef>
              <a:spcAft>
                <a:spcPts val="0"/>
              </a:spcAft>
              <a:buSzPts val="1400"/>
              <a:buChar char="▪"/>
              <a:defRPr sz="1400"/>
            </a:lvl4pPr>
            <a:lvl5pPr indent="-317500" lvl="4" marL="2286000" algn="l">
              <a:lnSpc>
                <a:spcPct val="90000"/>
              </a:lnSpc>
              <a:spcBef>
                <a:spcPts val="400"/>
              </a:spcBef>
              <a:spcAft>
                <a:spcPts val="0"/>
              </a:spcAft>
              <a:buSzPts val="1400"/>
              <a:buChar char="o"/>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5" name="Google Shape;695;g24196f563dc_0_668"/>
          <p:cNvSpPr/>
          <p:nvPr>
            <p:ph idx="3" type="pic"/>
          </p:nvPr>
        </p:nvSpPr>
        <p:spPr>
          <a:xfrm>
            <a:off x="4629150" y="3004793"/>
            <a:ext cx="3886200" cy="1209000"/>
          </a:xfrm>
          <a:prstGeom prst="rect">
            <a:avLst/>
          </a:prstGeom>
          <a:noFill/>
          <a:ln>
            <a:noFill/>
          </a:ln>
        </p:spPr>
      </p:sp>
      <p:sp>
        <p:nvSpPr>
          <p:cNvPr id="696" name="Google Shape;696;g24196f563dc_0_668"/>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97" name="Google Shape;697;g24196f563dc_0_668"/>
          <p:cNvSpPr txBox="1"/>
          <p:nvPr>
            <p:ph idx="4"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p:cSld name="Bullets and Image">
    <p:spTree>
      <p:nvGrpSpPr>
        <p:cNvPr id="698" name="Shape 698"/>
        <p:cNvGrpSpPr/>
        <p:nvPr/>
      </p:nvGrpSpPr>
      <p:grpSpPr>
        <a:xfrm>
          <a:off x="0" y="0"/>
          <a:ext cx="0" cy="0"/>
          <a:chOff x="0" y="0"/>
          <a:chExt cx="0" cy="0"/>
        </a:xfrm>
      </p:grpSpPr>
      <p:sp>
        <p:nvSpPr>
          <p:cNvPr id="699" name="Google Shape;699;g24196f563dc_0_675"/>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0066A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0" name="Google Shape;700;g24196f563dc_0_675"/>
          <p:cNvSpPr txBox="1"/>
          <p:nvPr>
            <p:ph idx="1" type="body"/>
          </p:nvPr>
        </p:nvSpPr>
        <p:spPr>
          <a:xfrm>
            <a:off x="628650" y="1369219"/>
            <a:ext cx="4971000" cy="21660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1" name="Google Shape;701;g24196f563dc_0_675"/>
          <p:cNvSpPr txBox="1"/>
          <p:nvPr>
            <p:ph idx="2" type="body"/>
          </p:nvPr>
        </p:nvSpPr>
        <p:spPr>
          <a:xfrm>
            <a:off x="628650" y="3535052"/>
            <a:ext cx="4971000" cy="678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1" sz="1500">
                <a:solidFill>
                  <a:srgbClr val="0066A1"/>
                </a:solidFill>
              </a:defRPr>
            </a:lvl1pPr>
            <a:lvl2pPr indent="-317500" lvl="1" marL="914400" algn="l">
              <a:lnSpc>
                <a:spcPct val="90000"/>
              </a:lnSpc>
              <a:spcBef>
                <a:spcPts val="400"/>
              </a:spcBef>
              <a:spcAft>
                <a:spcPts val="0"/>
              </a:spcAft>
              <a:buSzPts val="1400"/>
              <a:buChar char="-"/>
              <a:defRPr sz="1400"/>
            </a:lvl2pPr>
            <a:lvl3pPr indent="-317500" lvl="2" marL="1371600" algn="l">
              <a:lnSpc>
                <a:spcPct val="90000"/>
              </a:lnSpc>
              <a:spcBef>
                <a:spcPts val="400"/>
              </a:spcBef>
              <a:spcAft>
                <a:spcPts val="0"/>
              </a:spcAft>
              <a:buSzPts val="1400"/>
              <a:buChar char="•"/>
              <a:defRPr sz="1400"/>
            </a:lvl3pPr>
            <a:lvl4pPr indent="-317500" lvl="3" marL="1828800" algn="l">
              <a:lnSpc>
                <a:spcPct val="90000"/>
              </a:lnSpc>
              <a:spcBef>
                <a:spcPts val="400"/>
              </a:spcBef>
              <a:spcAft>
                <a:spcPts val="0"/>
              </a:spcAft>
              <a:buSzPts val="1400"/>
              <a:buChar char="▪"/>
              <a:defRPr sz="1400"/>
            </a:lvl4pPr>
            <a:lvl5pPr indent="-317500" lvl="4" marL="2286000" algn="l">
              <a:lnSpc>
                <a:spcPct val="90000"/>
              </a:lnSpc>
              <a:spcBef>
                <a:spcPts val="400"/>
              </a:spcBef>
              <a:spcAft>
                <a:spcPts val="0"/>
              </a:spcAft>
              <a:buSzPts val="1400"/>
              <a:buChar char="o"/>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2" name="Google Shape;702;g24196f563dc_0_675"/>
          <p:cNvSpPr/>
          <p:nvPr>
            <p:ph idx="3" type="pic"/>
          </p:nvPr>
        </p:nvSpPr>
        <p:spPr>
          <a:xfrm>
            <a:off x="5712644" y="1369219"/>
            <a:ext cx="2802600" cy="2844600"/>
          </a:xfrm>
          <a:prstGeom prst="rect">
            <a:avLst/>
          </a:prstGeom>
          <a:noFill/>
          <a:ln>
            <a:noFill/>
          </a:ln>
        </p:spPr>
      </p:sp>
      <p:sp>
        <p:nvSpPr>
          <p:cNvPr id="703" name="Google Shape;703;g24196f563dc_0_675"/>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04" name="Google Shape;704;g24196f563dc_0_675"/>
          <p:cNvSpPr txBox="1"/>
          <p:nvPr>
            <p:ph idx="4" type="body"/>
          </p:nvPr>
        </p:nvSpPr>
        <p:spPr>
          <a:xfrm>
            <a:off x="628650" y="829648"/>
            <a:ext cx="7886700" cy="267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b="1" i="1" sz="1800">
                <a:solidFill>
                  <a:srgbClr val="7F7F7F"/>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spTree>
      <p:nvGrpSpPr>
        <p:cNvPr id="711" name="Shape 711"/>
        <p:cNvGrpSpPr/>
        <p:nvPr/>
      </p:nvGrpSpPr>
      <p:grpSpPr>
        <a:xfrm>
          <a:off x="0" y="0"/>
          <a:ext cx="0" cy="0"/>
          <a:chOff x="0" y="0"/>
          <a:chExt cx="0" cy="0"/>
        </a:xfrm>
      </p:grpSpPr>
      <p:pic>
        <p:nvPicPr>
          <p:cNvPr id="712" name="Google Shape;712;g20a5a102d9a_0_491"/>
          <p:cNvPicPr preferRelativeResize="0"/>
          <p:nvPr/>
        </p:nvPicPr>
        <p:blipFill rotWithShape="1">
          <a:blip r:embed="rId2">
            <a:alphaModFix/>
          </a:blip>
          <a:srcRect b="0" l="0" r="0" t="0"/>
          <a:stretch/>
        </p:blipFill>
        <p:spPr>
          <a:xfrm>
            <a:off x="0" y="0"/>
            <a:ext cx="6858000" cy="5143500"/>
          </a:xfrm>
          <a:prstGeom prst="rect">
            <a:avLst/>
          </a:prstGeom>
          <a:noFill/>
          <a:ln>
            <a:noFill/>
          </a:ln>
        </p:spPr>
      </p:pic>
      <p:pic>
        <p:nvPicPr>
          <p:cNvPr id="713" name="Google Shape;713;g20a5a102d9a_0_491"/>
          <p:cNvPicPr preferRelativeResize="0"/>
          <p:nvPr/>
        </p:nvPicPr>
        <p:blipFill rotWithShape="1">
          <a:blip r:embed="rId3">
            <a:alphaModFix/>
          </a:blip>
          <a:srcRect b="0" l="0" r="0" t="0"/>
          <a:stretch/>
        </p:blipFill>
        <p:spPr>
          <a:xfrm>
            <a:off x="7671288" y="4567428"/>
            <a:ext cx="1181835" cy="345096"/>
          </a:xfrm>
          <a:prstGeom prst="rect">
            <a:avLst/>
          </a:prstGeom>
          <a:noFill/>
          <a:ln>
            <a:noFill/>
          </a:ln>
        </p:spPr>
      </p:pic>
      <p:pic>
        <p:nvPicPr>
          <p:cNvPr id="714" name="Google Shape;714;g20a5a102d9a_0_491"/>
          <p:cNvPicPr preferRelativeResize="0"/>
          <p:nvPr/>
        </p:nvPicPr>
        <p:blipFill rotWithShape="1">
          <a:blip r:embed="rId4">
            <a:alphaModFix/>
          </a:blip>
          <a:srcRect b="0" l="0" r="0" t="0"/>
          <a:stretch/>
        </p:blipFill>
        <p:spPr>
          <a:xfrm>
            <a:off x="3482347" y="805937"/>
            <a:ext cx="4188948" cy="1422914"/>
          </a:xfrm>
          <a:prstGeom prst="rect">
            <a:avLst/>
          </a:prstGeom>
          <a:noFill/>
          <a:ln>
            <a:noFill/>
          </a:ln>
        </p:spPr>
      </p:pic>
      <p:sp>
        <p:nvSpPr>
          <p:cNvPr id="715" name="Google Shape;715;g20a5a102d9a_0_491"/>
          <p:cNvSpPr txBox="1"/>
          <p:nvPr>
            <p:ph idx="1" type="body"/>
          </p:nvPr>
        </p:nvSpPr>
        <p:spPr>
          <a:xfrm>
            <a:off x="3721542" y="2265389"/>
            <a:ext cx="4418400" cy="12144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2100"/>
              <a:buNone/>
              <a:defRPr b="1">
                <a:solidFill>
                  <a:srgbClr val="0067A2"/>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6" name="Google Shape;716;g20a5a102d9a_0_491"/>
          <p:cNvSpPr txBox="1"/>
          <p:nvPr>
            <p:ph idx="2" type="body"/>
          </p:nvPr>
        </p:nvSpPr>
        <p:spPr>
          <a:xfrm>
            <a:off x="3721542" y="3596599"/>
            <a:ext cx="4418400" cy="1214400"/>
          </a:xfrm>
          <a:prstGeom prst="rect">
            <a:avLst/>
          </a:prstGeom>
          <a:noFill/>
          <a:ln>
            <a:noFill/>
          </a:ln>
        </p:spPr>
        <p:txBody>
          <a:bodyPr anchorCtr="0" anchor="t" bIns="34275" lIns="68575" spcFirstLastPara="1" rIns="68575" wrap="square" tIns="34275">
            <a:normAutofit/>
          </a:bodyPr>
          <a:lstStyle>
            <a:lvl1pPr indent="-228600" lvl="0" marL="457200" rtl="0" algn="l">
              <a:lnSpc>
                <a:spcPct val="50000"/>
              </a:lnSpc>
              <a:spcBef>
                <a:spcPts val="800"/>
              </a:spcBef>
              <a:spcAft>
                <a:spcPts val="0"/>
              </a:spcAft>
              <a:buClr>
                <a:schemeClr val="dk1"/>
              </a:buClr>
              <a:buSzPts val="1100"/>
              <a:buNone/>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Content Slide 2">
    <p:spTree>
      <p:nvGrpSpPr>
        <p:cNvPr id="717" name="Shape 717"/>
        <p:cNvGrpSpPr/>
        <p:nvPr/>
      </p:nvGrpSpPr>
      <p:grpSpPr>
        <a:xfrm>
          <a:off x="0" y="0"/>
          <a:ext cx="0" cy="0"/>
          <a:chOff x="0" y="0"/>
          <a:chExt cx="0" cy="0"/>
        </a:xfrm>
      </p:grpSpPr>
      <p:pic>
        <p:nvPicPr>
          <p:cNvPr id="718" name="Google Shape;718;g20a5a102d9a_0_497"/>
          <p:cNvPicPr preferRelativeResize="0"/>
          <p:nvPr/>
        </p:nvPicPr>
        <p:blipFill rotWithShape="1">
          <a:blip r:embed="rId2">
            <a:alphaModFix/>
          </a:blip>
          <a:srcRect b="0" l="0" r="0" t="0"/>
          <a:stretch/>
        </p:blipFill>
        <p:spPr>
          <a:xfrm>
            <a:off x="0" y="3865204"/>
            <a:ext cx="9143999" cy="1289539"/>
          </a:xfrm>
          <a:prstGeom prst="rect">
            <a:avLst/>
          </a:prstGeom>
          <a:noFill/>
          <a:ln>
            <a:noFill/>
          </a:ln>
        </p:spPr>
      </p:pic>
      <p:pic>
        <p:nvPicPr>
          <p:cNvPr id="719" name="Google Shape;719;g20a5a102d9a_0_497"/>
          <p:cNvPicPr preferRelativeResize="0"/>
          <p:nvPr/>
        </p:nvPicPr>
        <p:blipFill rotWithShape="1">
          <a:blip r:embed="rId3">
            <a:alphaModFix/>
          </a:blip>
          <a:srcRect b="0" l="0" r="0" t="0"/>
          <a:stretch/>
        </p:blipFill>
        <p:spPr>
          <a:xfrm>
            <a:off x="7671288" y="4567428"/>
            <a:ext cx="1181835" cy="345096"/>
          </a:xfrm>
          <a:prstGeom prst="rect">
            <a:avLst/>
          </a:prstGeom>
          <a:noFill/>
          <a:ln>
            <a:noFill/>
          </a:ln>
        </p:spPr>
      </p:pic>
      <p:pic>
        <p:nvPicPr>
          <p:cNvPr id="720" name="Google Shape;720;g20a5a102d9a_0_497"/>
          <p:cNvPicPr preferRelativeResize="0"/>
          <p:nvPr/>
        </p:nvPicPr>
        <p:blipFill rotWithShape="1">
          <a:blip r:embed="rId4">
            <a:alphaModFix/>
          </a:blip>
          <a:srcRect b="0" l="0" r="0" t="0"/>
          <a:stretch/>
        </p:blipFill>
        <p:spPr>
          <a:xfrm>
            <a:off x="1085146" y="4407119"/>
            <a:ext cx="1959803" cy="665715"/>
          </a:xfrm>
          <a:prstGeom prst="rect">
            <a:avLst/>
          </a:prstGeom>
          <a:noFill/>
          <a:ln>
            <a:noFill/>
          </a:ln>
        </p:spPr>
      </p:pic>
      <p:sp>
        <p:nvSpPr>
          <p:cNvPr id="721" name="Google Shape;721;g20a5a102d9a_0_497"/>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1" i="0" sz="900" u="none" cap="none" strike="noStrike">
                <a:solidFill>
                  <a:srgbClr val="0067A2"/>
                </a:solidFill>
                <a:latin typeface="Calibri"/>
                <a:ea typeface="Calibri"/>
                <a:cs typeface="Calibri"/>
                <a:sym typeface="Calibri"/>
              </a:defRPr>
            </a:lvl1pPr>
            <a:lvl2pPr indent="0" lvl="1" marL="0" rtl="0" algn="r">
              <a:spcBef>
                <a:spcPts val="0"/>
              </a:spcBef>
              <a:buNone/>
              <a:defRPr b="1" i="0" sz="900" u="none" cap="none" strike="noStrike">
                <a:solidFill>
                  <a:srgbClr val="0067A2"/>
                </a:solidFill>
                <a:latin typeface="Calibri"/>
                <a:ea typeface="Calibri"/>
                <a:cs typeface="Calibri"/>
                <a:sym typeface="Calibri"/>
              </a:defRPr>
            </a:lvl2pPr>
            <a:lvl3pPr indent="0" lvl="2" marL="0" rtl="0" algn="r">
              <a:spcBef>
                <a:spcPts val="0"/>
              </a:spcBef>
              <a:buNone/>
              <a:defRPr b="1" i="0" sz="900" u="none" cap="none" strike="noStrike">
                <a:solidFill>
                  <a:srgbClr val="0067A2"/>
                </a:solidFill>
                <a:latin typeface="Calibri"/>
                <a:ea typeface="Calibri"/>
                <a:cs typeface="Calibri"/>
                <a:sym typeface="Calibri"/>
              </a:defRPr>
            </a:lvl3pPr>
            <a:lvl4pPr indent="0" lvl="3" marL="0" rtl="0" algn="r">
              <a:spcBef>
                <a:spcPts val="0"/>
              </a:spcBef>
              <a:buNone/>
              <a:defRPr b="1" i="0" sz="900" u="none" cap="none" strike="noStrike">
                <a:solidFill>
                  <a:srgbClr val="0067A2"/>
                </a:solidFill>
                <a:latin typeface="Calibri"/>
                <a:ea typeface="Calibri"/>
                <a:cs typeface="Calibri"/>
                <a:sym typeface="Calibri"/>
              </a:defRPr>
            </a:lvl4pPr>
            <a:lvl5pPr indent="0" lvl="4" marL="0" rtl="0" algn="r">
              <a:spcBef>
                <a:spcPts val="0"/>
              </a:spcBef>
              <a:buNone/>
              <a:defRPr b="1" i="0" sz="900" u="none" cap="none" strike="noStrike">
                <a:solidFill>
                  <a:srgbClr val="0067A2"/>
                </a:solidFill>
                <a:latin typeface="Calibri"/>
                <a:ea typeface="Calibri"/>
                <a:cs typeface="Calibri"/>
                <a:sym typeface="Calibri"/>
              </a:defRPr>
            </a:lvl5pPr>
            <a:lvl6pPr indent="0" lvl="5" marL="0" rtl="0" algn="r">
              <a:spcBef>
                <a:spcPts val="0"/>
              </a:spcBef>
              <a:buNone/>
              <a:defRPr b="1" i="0" sz="900" u="none" cap="none" strike="noStrike">
                <a:solidFill>
                  <a:srgbClr val="0067A2"/>
                </a:solidFill>
                <a:latin typeface="Calibri"/>
                <a:ea typeface="Calibri"/>
                <a:cs typeface="Calibri"/>
                <a:sym typeface="Calibri"/>
              </a:defRPr>
            </a:lvl6pPr>
            <a:lvl7pPr indent="0" lvl="6" marL="0" rtl="0" algn="r">
              <a:spcBef>
                <a:spcPts val="0"/>
              </a:spcBef>
              <a:buNone/>
              <a:defRPr b="1" i="0" sz="900" u="none" cap="none" strike="noStrike">
                <a:solidFill>
                  <a:srgbClr val="0067A2"/>
                </a:solidFill>
                <a:latin typeface="Calibri"/>
                <a:ea typeface="Calibri"/>
                <a:cs typeface="Calibri"/>
                <a:sym typeface="Calibri"/>
              </a:defRPr>
            </a:lvl7pPr>
            <a:lvl8pPr indent="0" lvl="7" marL="0" rtl="0" algn="r">
              <a:spcBef>
                <a:spcPts val="0"/>
              </a:spcBef>
              <a:buNone/>
              <a:defRPr b="1" i="0" sz="900" u="none" cap="none" strike="noStrike">
                <a:solidFill>
                  <a:srgbClr val="0067A2"/>
                </a:solidFill>
                <a:latin typeface="Calibri"/>
                <a:ea typeface="Calibri"/>
                <a:cs typeface="Calibri"/>
                <a:sym typeface="Calibri"/>
              </a:defRPr>
            </a:lvl8pPr>
            <a:lvl9pPr indent="0" lvl="8" marL="0" rtl="0" algn="r">
              <a:spcBef>
                <a:spcPts val="0"/>
              </a:spcBef>
              <a:buNone/>
              <a:defRPr b="1" i="0" sz="900" u="none" cap="none" strike="noStrike">
                <a:solidFill>
                  <a:srgbClr val="0067A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2" name="Google Shape;722;g20a5a102d9a_0_497"/>
          <p:cNvSpPr txBox="1"/>
          <p:nvPr>
            <p:ph idx="1" type="body"/>
          </p:nvPr>
        </p:nvSpPr>
        <p:spPr>
          <a:xfrm>
            <a:off x="477607" y="475724"/>
            <a:ext cx="8375700" cy="93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2100"/>
              <a:buNone/>
              <a:defRPr b="1">
                <a:solidFill>
                  <a:srgbClr val="0067A2"/>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3" name="Google Shape;723;g20a5a102d9a_0_497"/>
          <p:cNvSpPr txBox="1"/>
          <p:nvPr>
            <p:ph idx="2" type="body"/>
          </p:nvPr>
        </p:nvSpPr>
        <p:spPr>
          <a:xfrm>
            <a:off x="477607" y="1935156"/>
            <a:ext cx="8375700" cy="2172600"/>
          </a:xfrm>
          <a:prstGeom prst="rect">
            <a:avLst/>
          </a:prstGeom>
          <a:noFill/>
          <a:ln>
            <a:noFill/>
          </a:ln>
        </p:spPr>
        <p:txBody>
          <a:bodyPr anchorCtr="0" anchor="t" bIns="34275" lIns="68575" spcFirstLastPara="1" rIns="68575" wrap="square" tIns="34275">
            <a:normAutofit/>
          </a:bodyPr>
          <a:lstStyle>
            <a:lvl1pPr indent="-330200" lvl="0" marL="457200" rtl="0" algn="l">
              <a:lnSpc>
                <a:spcPct val="90000"/>
              </a:lnSpc>
              <a:spcBef>
                <a:spcPts val="800"/>
              </a:spcBef>
              <a:spcAft>
                <a:spcPts val="0"/>
              </a:spcAft>
              <a:buClr>
                <a:srgbClr val="0067A2"/>
              </a:buClr>
              <a:buSzPts val="1600"/>
              <a:buFont typeface="Arial"/>
              <a:buChar char="•"/>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4" name="Google Shape;724;g20a5a102d9a_0_497"/>
          <p:cNvSpPr txBox="1"/>
          <p:nvPr>
            <p:ph idx="3" type="body"/>
          </p:nvPr>
        </p:nvSpPr>
        <p:spPr>
          <a:xfrm>
            <a:off x="477607" y="1516275"/>
            <a:ext cx="8375700" cy="316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1100"/>
              <a:buFont typeface="Arial"/>
              <a:buNone/>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3">
  <p:cSld name="Content Slide 3">
    <p:spTree>
      <p:nvGrpSpPr>
        <p:cNvPr id="725" name="Shape 725"/>
        <p:cNvGrpSpPr/>
        <p:nvPr/>
      </p:nvGrpSpPr>
      <p:grpSpPr>
        <a:xfrm>
          <a:off x="0" y="0"/>
          <a:ext cx="0" cy="0"/>
          <a:chOff x="0" y="0"/>
          <a:chExt cx="0" cy="0"/>
        </a:xfrm>
      </p:grpSpPr>
      <p:pic>
        <p:nvPicPr>
          <p:cNvPr id="726" name="Google Shape;726;g20a5a102d9a_0_505"/>
          <p:cNvPicPr preferRelativeResize="0"/>
          <p:nvPr/>
        </p:nvPicPr>
        <p:blipFill rotWithShape="1">
          <a:blip r:embed="rId2">
            <a:alphaModFix/>
          </a:blip>
          <a:srcRect b="0" l="0" r="0" t="0"/>
          <a:stretch/>
        </p:blipFill>
        <p:spPr>
          <a:xfrm>
            <a:off x="0" y="2665476"/>
            <a:ext cx="9144000" cy="2478024"/>
          </a:xfrm>
          <a:prstGeom prst="rect">
            <a:avLst/>
          </a:prstGeom>
          <a:noFill/>
          <a:ln>
            <a:noFill/>
          </a:ln>
        </p:spPr>
      </p:pic>
      <p:pic>
        <p:nvPicPr>
          <p:cNvPr id="727" name="Google Shape;727;g20a5a102d9a_0_505"/>
          <p:cNvPicPr preferRelativeResize="0"/>
          <p:nvPr/>
        </p:nvPicPr>
        <p:blipFill rotWithShape="1">
          <a:blip r:embed="rId3">
            <a:alphaModFix/>
          </a:blip>
          <a:srcRect b="0" l="0" r="0" t="0"/>
          <a:stretch/>
        </p:blipFill>
        <p:spPr>
          <a:xfrm>
            <a:off x="7671288" y="4567428"/>
            <a:ext cx="1181835" cy="345096"/>
          </a:xfrm>
          <a:prstGeom prst="rect">
            <a:avLst/>
          </a:prstGeom>
          <a:noFill/>
          <a:ln>
            <a:noFill/>
          </a:ln>
        </p:spPr>
      </p:pic>
      <p:pic>
        <p:nvPicPr>
          <p:cNvPr id="728" name="Google Shape;728;g20a5a102d9a_0_505"/>
          <p:cNvPicPr preferRelativeResize="0"/>
          <p:nvPr/>
        </p:nvPicPr>
        <p:blipFill rotWithShape="1">
          <a:blip r:embed="rId4">
            <a:alphaModFix/>
          </a:blip>
          <a:srcRect b="0" l="0" r="0" t="0"/>
          <a:stretch/>
        </p:blipFill>
        <p:spPr>
          <a:xfrm>
            <a:off x="1875838" y="4407119"/>
            <a:ext cx="1959803" cy="665715"/>
          </a:xfrm>
          <a:prstGeom prst="rect">
            <a:avLst/>
          </a:prstGeom>
          <a:noFill/>
          <a:ln>
            <a:noFill/>
          </a:ln>
        </p:spPr>
      </p:pic>
      <p:sp>
        <p:nvSpPr>
          <p:cNvPr id="729" name="Google Shape;729;g20a5a102d9a_0_505"/>
          <p:cNvSpPr txBox="1"/>
          <p:nvPr>
            <p:ph idx="12" type="sldNum"/>
          </p:nvPr>
        </p:nvSpPr>
        <p:spPr>
          <a:xfrm>
            <a:off x="11243" y="4660282"/>
            <a:ext cx="587400" cy="3453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1" i="0" sz="900" u="none" cap="none" strike="noStrike">
                <a:solidFill>
                  <a:srgbClr val="0067A2"/>
                </a:solidFill>
                <a:latin typeface="Calibri"/>
                <a:ea typeface="Calibri"/>
                <a:cs typeface="Calibri"/>
                <a:sym typeface="Calibri"/>
              </a:defRPr>
            </a:lvl1pPr>
            <a:lvl2pPr indent="0" lvl="1" marL="0" rtl="0" algn="r">
              <a:spcBef>
                <a:spcPts val="0"/>
              </a:spcBef>
              <a:buNone/>
              <a:defRPr b="1" i="0" sz="900" u="none" cap="none" strike="noStrike">
                <a:solidFill>
                  <a:srgbClr val="0067A2"/>
                </a:solidFill>
                <a:latin typeface="Calibri"/>
                <a:ea typeface="Calibri"/>
                <a:cs typeface="Calibri"/>
                <a:sym typeface="Calibri"/>
              </a:defRPr>
            </a:lvl2pPr>
            <a:lvl3pPr indent="0" lvl="2" marL="0" rtl="0" algn="r">
              <a:spcBef>
                <a:spcPts val="0"/>
              </a:spcBef>
              <a:buNone/>
              <a:defRPr b="1" i="0" sz="900" u="none" cap="none" strike="noStrike">
                <a:solidFill>
                  <a:srgbClr val="0067A2"/>
                </a:solidFill>
                <a:latin typeface="Calibri"/>
                <a:ea typeface="Calibri"/>
                <a:cs typeface="Calibri"/>
                <a:sym typeface="Calibri"/>
              </a:defRPr>
            </a:lvl3pPr>
            <a:lvl4pPr indent="0" lvl="3" marL="0" rtl="0" algn="r">
              <a:spcBef>
                <a:spcPts val="0"/>
              </a:spcBef>
              <a:buNone/>
              <a:defRPr b="1" i="0" sz="900" u="none" cap="none" strike="noStrike">
                <a:solidFill>
                  <a:srgbClr val="0067A2"/>
                </a:solidFill>
                <a:latin typeface="Calibri"/>
                <a:ea typeface="Calibri"/>
                <a:cs typeface="Calibri"/>
                <a:sym typeface="Calibri"/>
              </a:defRPr>
            </a:lvl4pPr>
            <a:lvl5pPr indent="0" lvl="4" marL="0" rtl="0" algn="r">
              <a:spcBef>
                <a:spcPts val="0"/>
              </a:spcBef>
              <a:buNone/>
              <a:defRPr b="1" i="0" sz="900" u="none" cap="none" strike="noStrike">
                <a:solidFill>
                  <a:srgbClr val="0067A2"/>
                </a:solidFill>
                <a:latin typeface="Calibri"/>
                <a:ea typeface="Calibri"/>
                <a:cs typeface="Calibri"/>
                <a:sym typeface="Calibri"/>
              </a:defRPr>
            </a:lvl5pPr>
            <a:lvl6pPr indent="0" lvl="5" marL="0" rtl="0" algn="r">
              <a:spcBef>
                <a:spcPts val="0"/>
              </a:spcBef>
              <a:buNone/>
              <a:defRPr b="1" i="0" sz="900" u="none" cap="none" strike="noStrike">
                <a:solidFill>
                  <a:srgbClr val="0067A2"/>
                </a:solidFill>
                <a:latin typeface="Calibri"/>
                <a:ea typeface="Calibri"/>
                <a:cs typeface="Calibri"/>
                <a:sym typeface="Calibri"/>
              </a:defRPr>
            </a:lvl6pPr>
            <a:lvl7pPr indent="0" lvl="6" marL="0" rtl="0" algn="r">
              <a:spcBef>
                <a:spcPts val="0"/>
              </a:spcBef>
              <a:buNone/>
              <a:defRPr b="1" i="0" sz="900" u="none" cap="none" strike="noStrike">
                <a:solidFill>
                  <a:srgbClr val="0067A2"/>
                </a:solidFill>
                <a:latin typeface="Calibri"/>
                <a:ea typeface="Calibri"/>
                <a:cs typeface="Calibri"/>
                <a:sym typeface="Calibri"/>
              </a:defRPr>
            </a:lvl7pPr>
            <a:lvl8pPr indent="0" lvl="7" marL="0" rtl="0" algn="r">
              <a:spcBef>
                <a:spcPts val="0"/>
              </a:spcBef>
              <a:buNone/>
              <a:defRPr b="1" i="0" sz="900" u="none" cap="none" strike="noStrike">
                <a:solidFill>
                  <a:srgbClr val="0067A2"/>
                </a:solidFill>
                <a:latin typeface="Calibri"/>
                <a:ea typeface="Calibri"/>
                <a:cs typeface="Calibri"/>
                <a:sym typeface="Calibri"/>
              </a:defRPr>
            </a:lvl8pPr>
            <a:lvl9pPr indent="0" lvl="8" marL="0" rtl="0" algn="r">
              <a:spcBef>
                <a:spcPts val="0"/>
              </a:spcBef>
              <a:buNone/>
              <a:defRPr b="1" i="0" sz="900" u="none" cap="none" strike="noStrike">
                <a:solidFill>
                  <a:srgbClr val="0067A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30" name="Google Shape;730;g20a5a102d9a_0_505"/>
          <p:cNvSpPr txBox="1"/>
          <p:nvPr>
            <p:ph idx="1" type="body"/>
          </p:nvPr>
        </p:nvSpPr>
        <p:spPr>
          <a:xfrm>
            <a:off x="477607" y="475724"/>
            <a:ext cx="8375700" cy="93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2100"/>
              <a:buNone/>
              <a:defRPr b="1">
                <a:solidFill>
                  <a:srgbClr val="0067A2"/>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1" name="Google Shape;731;g20a5a102d9a_0_505"/>
          <p:cNvSpPr txBox="1"/>
          <p:nvPr>
            <p:ph idx="2" type="body"/>
          </p:nvPr>
        </p:nvSpPr>
        <p:spPr>
          <a:xfrm>
            <a:off x="477607" y="1935156"/>
            <a:ext cx="8375700" cy="2172600"/>
          </a:xfrm>
          <a:prstGeom prst="rect">
            <a:avLst/>
          </a:prstGeom>
          <a:noFill/>
          <a:ln>
            <a:noFill/>
          </a:ln>
        </p:spPr>
        <p:txBody>
          <a:bodyPr anchorCtr="0" anchor="t" bIns="34275" lIns="68575" spcFirstLastPara="1" rIns="68575" wrap="square" tIns="34275">
            <a:normAutofit/>
          </a:bodyPr>
          <a:lstStyle>
            <a:lvl1pPr indent="-330200" lvl="0" marL="457200" rtl="0" algn="l">
              <a:lnSpc>
                <a:spcPct val="90000"/>
              </a:lnSpc>
              <a:spcBef>
                <a:spcPts val="800"/>
              </a:spcBef>
              <a:spcAft>
                <a:spcPts val="0"/>
              </a:spcAft>
              <a:buClr>
                <a:srgbClr val="0067A2"/>
              </a:buClr>
              <a:buSzPts val="1600"/>
              <a:buFont typeface="Arial"/>
              <a:buChar char="•"/>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2" name="Google Shape;732;g20a5a102d9a_0_505"/>
          <p:cNvSpPr txBox="1"/>
          <p:nvPr>
            <p:ph idx="3" type="body"/>
          </p:nvPr>
        </p:nvSpPr>
        <p:spPr>
          <a:xfrm>
            <a:off x="477607" y="1516275"/>
            <a:ext cx="8375700" cy="316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1100"/>
              <a:buFont typeface="Arial"/>
              <a:buNone/>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3" name="Shape 733"/>
        <p:cNvGrpSpPr/>
        <p:nvPr/>
      </p:nvGrpSpPr>
      <p:grpSpPr>
        <a:xfrm>
          <a:off x="0" y="0"/>
          <a:ext cx="0" cy="0"/>
          <a:chOff x="0" y="0"/>
          <a:chExt cx="0" cy="0"/>
        </a:xfrm>
      </p:grpSpPr>
      <p:sp>
        <p:nvSpPr>
          <p:cNvPr id="734" name="Google Shape;734;g20a5a102d9a_0_51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5" name="Google Shape;735;g20a5a102d9a_0_513"/>
          <p:cNvSpPr/>
          <p:nvPr>
            <p:ph idx="2" type="pic"/>
          </p:nvPr>
        </p:nvSpPr>
        <p:spPr>
          <a:xfrm>
            <a:off x="3887391" y="740569"/>
            <a:ext cx="4629300" cy="3655200"/>
          </a:xfrm>
          <a:prstGeom prst="rect">
            <a:avLst/>
          </a:prstGeom>
          <a:noFill/>
          <a:ln>
            <a:noFill/>
          </a:ln>
        </p:spPr>
      </p:sp>
      <p:sp>
        <p:nvSpPr>
          <p:cNvPr id="736" name="Google Shape;736;g20a5a102d9a_0_51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737" name="Google Shape;737;g20a5a102d9a_0_5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8" name="Google Shape;738;g20a5a102d9a_0_5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9" name="Google Shape;739;g20a5a102d9a_0_5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spTree>
      <p:nvGrpSpPr>
        <p:cNvPr id="740" name="Shape 740"/>
        <p:cNvGrpSpPr/>
        <p:nvPr/>
      </p:nvGrpSpPr>
      <p:grpSpPr>
        <a:xfrm>
          <a:off x="0" y="0"/>
          <a:ext cx="0" cy="0"/>
          <a:chOff x="0" y="0"/>
          <a:chExt cx="0" cy="0"/>
        </a:xfrm>
      </p:grpSpPr>
      <p:pic>
        <p:nvPicPr>
          <p:cNvPr id="741" name="Google Shape;741;g20a5a102d9a_0_520"/>
          <p:cNvPicPr preferRelativeResize="0"/>
          <p:nvPr/>
        </p:nvPicPr>
        <p:blipFill rotWithShape="1">
          <a:blip r:embed="rId2">
            <a:alphaModFix/>
          </a:blip>
          <a:srcRect b="0" l="0" r="0" t="0"/>
          <a:stretch/>
        </p:blipFill>
        <p:spPr>
          <a:xfrm>
            <a:off x="0" y="0"/>
            <a:ext cx="9130474" cy="5143500"/>
          </a:xfrm>
          <a:prstGeom prst="rect">
            <a:avLst/>
          </a:prstGeom>
          <a:noFill/>
          <a:ln>
            <a:noFill/>
          </a:ln>
        </p:spPr>
      </p:pic>
      <p:pic>
        <p:nvPicPr>
          <p:cNvPr id="742" name="Google Shape;742;g20a5a102d9a_0_520"/>
          <p:cNvPicPr preferRelativeResize="0"/>
          <p:nvPr/>
        </p:nvPicPr>
        <p:blipFill rotWithShape="1">
          <a:blip r:embed="rId3">
            <a:alphaModFix/>
          </a:blip>
          <a:srcRect b="0" l="0" r="0" t="0"/>
          <a:stretch/>
        </p:blipFill>
        <p:spPr>
          <a:xfrm>
            <a:off x="207322" y="215024"/>
            <a:ext cx="2214957" cy="752385"/>
          </a:xfrm>
          <a:prstGeom prst="rect">
            <a:avLst/>
          </a:prstGeom>
          <a:noFill/>
          <a:ln>
            <a:noFill/>
          </a:ln>
        </p:spPr>
      </p:pic>
      <p:pic>
        <p:nvPicPr>
          <p:cNvPr id="743" name="Google Shape;743;g20a5a102d9a_0_520"/>
          <p:cNvPicPr preferRelativeResize="0"/>
          <p:nvPr/>
        </p:nvPicPr>
        <p:blipFill rotWithShape="1">
          <a:blip r:embed="rId4">
            <a:alphaModFix/>
          </a:blip>
          <a:srcRect b="0" l="0" r="0" t="0"/>
          <a:stretch/>
        </p:blipFill>
        <p:spPr>
          <a:xfrm>
            <a:off x="7671288" y="4567428"/>
            <a:ext cx="1181835" cy="345096"/>
          </a:xfrm>
          <a:prstGeom prst="rect">
            <a:avLst/>
          </a:prstGeom>
          <a:noFill/>
          <a:ln>
            <a:noFill/>
          </a:ln>
        </p:spPr>
      </p:pic>
      <p:sp>
        <p:nvSpPr>
          <p:cNvPr id="744" name="Google Shape;744;g20a5a102d9a_0_520"/>
          <p:cNvSpPr txBox="1"/>
          <p:nvPr>
            <p:ph idx="1" type="body"/>
          </p:nvPr>
        </p:nvSpPr>
        <p:spPr>
          <a:xfrm>
            <a:off x="2422281" y="1776335"/>
            <a:ext cx="4418400" cy="93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2100"/>
              <a:buNone/>
              <a:defRPr b="1">
                <a:solidFill>
                  <a:srgbClr val="0067A2"/>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45" name="Google Shape;745;g20a5a102d9a_0_520"/>
          <p:cNvSpPr txBox="1"/>
          <p:nvPr>
            <p:ph idx="2" type="body"/>
          </p:nvPr>
        </p:nvSpPr>
        <p:spPr>
          <a:xfrm>
            <a:off x="2422281" y="2777573"/>
            <a:ext cx="4418400" cy="93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100"/>
              <a:buNone/>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6" name="Shape 746"/>
        <p:cNvGrpSpPr/>
        <p:nvPr/>
      </p:nvGrpSpPr>
      <p:grpSpPr>
        <a:xfrm>
          <a:off x="0" y="0"/>
          <a:ext cx="0" cy="0"/>
          <a:chOff x="0" y="0"/>
          <a:chExt cx="0" cy="0"/>
        </a:xfrm>
      </p:grpSpPr>
      <p:pic>
        <p:nvPicPr>
          <p:cNvPr id="747" name="Google Shape;747;g20a5a102d9a_0_526"/>
          <p:cNvPicPr preferRelativeResize="0"/>
          <p:nvPr/>
        </p:nvPicPr>
        <p:blipFill rotWithShape="1">
          <a:blip r:embed="rId2">
            <a:alphaModFix/>
          </a:blip>
          <a:srcRect b="0" l="16163" r="0" t="0"/>
          <a:stretch/>
        </p:blipFill>
        <p:spPr>
          <a:xfrm>
            <a:off x="0" y="0"/>
            <a:ext cx="9144003" cy="5143500"/>
          </a:xfrm>
          <a:prstGeom prst="rect">
            <a:avLst/>
          </a:prstGeom>
          <a:noFill/>
          <a:ln>
            <a:noFill/>
          </a:ln>
        </p:spPr>
      </p:pic>
      <p:pic>
        <p:nvPicPr>
          <p:cNvPr id="748" name="Google Shape;748;g20a5a102d9a_0_526"/>
          <p:cNvPicPr preferRelativeResize="0"/>
          <p:nvPr/>
        </p:nvPicPr>
        <p:blipFill rotWithShape="1">
          <a:blip r:embed="rId3">
            <a:alphaModFix/>
          </a:blip>
          <a:srcRect b="0" l="0" r="0" t="0"/>
          <a:stretch/>
        </p:blipFill>
        <p:spPr>
          <a:xfrm>
            <a:off x="7671288" y="4567428"/>
            <a:ext cx="1181835" cy="345096"/>
          </a:xfrm>
          <a:prstGeom prst="rect">
            <a:avLst/>
          </a:prstGeom>
          <a:noFill/>
          <a:ln>
            <a:noFill/>
          </a:ln>
        </p:spPr>
      </p:pic>
      <p:pic>
        <p:nvPicPr>
          <p:cNvPr id="749" name="Google Shape;749;g20a5a102d9a_0_526"/>
          <p:cNvPicPr preferRelativeResize="0"/>
          <p:nvPr/>
        </p:nvPicPr>
        <p:blipFill rotWithShape="1">
          <a:blip r:embed="rId4">
            <a:alphaModFix/>
          </a:blip>
          <a:srcRect b="0" l="0" r="0" t="0"/>
          <a:stretch/>
        </p:blipFill>
        <p:spPr>
          <a:xfrm>
            <a:off x="270983" y="786913"/>
            <a:ext cx="4188948" cy="1422914"/>
          </a:xfrm>
          <a:prstGeom prst="rect">
            <a:avLst/>
          </a:prstGeom>
          <a:noFill/>
          <a:ln>
            <a:noFill/>
          </a:ln>
        </p:spPr>
      </p:pic>
      <p:sp>
        <p:nvSpPr>
          <p:cNvPr id="750" name="Google Shape;750;g20a5a102d9a_0_526"/>
          <p:cNvSpPr txBox="1"/>
          <p:nvPr>
            <p:ph idx="1" type="body"/>
          </p:nvPr>
        </p:nvSpPr>
        <p:spPr>
          <a:xfrm>
            <a:off x="528638" y="2209826"/>
            <a:ext cx="4418400" cy="12144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2100"/>
              <a:buNone/>
              <a:defRPr b="1">
                <a:solidFill>
                  <a:srgbClr val="0067A2"/>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1" name="Google Shape;751;g20a5a102d9a_0_526"/>
          <p:cNvSpPr txBox="1"/>
          <p:nvPr>
            <p:ph idx="2" type="body"/>
          </p:nvPr>
        </p:nvSpPr>
        <p:spPr>
          <a:xfrm>
            <a:off x="528638" y="3541037"/>
            <a:ext cx="4418400" cy="1214400"/>
          </a:xfrm>
          <a:prstGeom prst="rect">
            <a:avLst/>
          </a:prstGeom>
          <a:noFill/>
          <a:ln>
            <a:noFill/>
          </a:ln>
        </p:spPr>
        <p:txBody>
          <a:bodyPr anchorCtr="0" anchor="t" bIns="34275" lIns="68575" spcFirstLastPara="1" rIns="68575" wrap="square" tIns="34275">
            <a:normAutofit/>
          </a:bodyPr>
          <a:lstStyle>
            <a:lvl1pPr indent="-228600" lvl="0" marL="457200" rtl="0" algn="l">
              <a:lnSpc>
                <a:spcPct val="50000"/>
              </a:lnSpc>
              <a:spcBef>
                <a:spcPts val="800"/>
              </a:spcBef>
              <a:spcAft>
                <a:spcPts val="0"/>
              </a:spcAft>
              <a:buClr>
                <a:schemeClr val="dk1"/>
              </a:buClr>
              <a:buSzPts val="1100"/>
              <a:buNone/>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spTree>
      <p:nvGrpSpPr>
        <p:cNvPr id="752" name="Shape 752"/>
        <p:cNvGrpSpPr/>
        <p:nvPr/>
      </p:nvGrpSpPr>
      <p:grpSpPr>
        <a:xfrm>
          <a:off x="0" y="0"/>
          <a:ext cx="0" cy="0"/>
          <a:chOff x="0" y="0"/>
          <a:chExt cx="0" cy="0"/>
        </a:xfrm>
      </p:grpSpPr>
      <p:sp>
        <p:nvSpPr>
          <p:cNvPr id="753" name="Google Shape;753;g20a5a102d9a_0_53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4" name="Google Shape;754;g20a5a102d9a_0_53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55" name="Google Shape;755;g20a5a102d9a_0_5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6" name="Google Shape;756;g20a5a102d9a_0_5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7" name="Google Shape;757;g20a5a102d9a_0_5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58" name="Google Shape;758;g20a5a102d9a_0_532"/>
          <p:cNvPicPr preferRelativeResize="0"/>
          <p:nvPr/>
        </p:nvPicPr>
        <p:blipFill rotWithShape="1">
          <a:blip r:embed="rId2">
            <a:alphaModFix/>
          </a:blip>
          <a:srcRect b="0" l="7043" r="9106" t="0"/>
          <a:stretch/>
        </p:blipFill>
        <p:spPr>
          <a:xfrm>
            <a:off x="0" y="0"/>
            <a:ext cx="9144001" cy="5143500"/>
          </a:xfrm>
          <a:prstGeom prst="rect">
            <a:avLst/>
          </a:prstGeom>
          <a:noFill/>
          <a:ln>
            <a:noFill/>
          </a:ln>
        </p:spPr>
      </p:pic>
      <p:pic>
        <p:nvPicPr>
          <p:cNvPr id="759" name="Google Shape;759;g20a5a102d9a_0_532"/>
          <p:cNvPicPr preferRelativeResize="0"/>
          <p:nvPr/>
        </p:nvPicPr>
        <p:blipFill rotWithShape="1">
          <a:blip r:embed="rId3">
            <a:alphaModFix/>
          </a:blip>
          <a:srcRect b="0" l="0" r="0" t="0"/>
          <a:stretch/>
        </p:blipFill>
        <p:spPr>
          <a:xfrm>
            <a:off x="7671288" y="4567428"/>
            <a:ext cx="1181835" cy="345096"/>
          </a:xfrm>
          <a:prstGeom prst="rect">
            <a:avLst/>
          </a:prstGeom>
          <a:noFill/>
          <a:ln>
            <a:noFill/>
          </a:ln>
        </p:spPr>
      </p:pic>
      <p:pic>
        <p:nvPicPr>
          <p:cNvPr id="760" name="Google Shape;760;g20a5a102d9a_0_532"/>
          <p:cNvPicPr preferRelativeResize="0"/>
          <p:nvPr/>
        </p:nvPicPr>
        <p:blipFill rotWithShape="1">
          <a:blip r:embed="rId4">
            <a:alphaModFix/>
          </a:blip>
          <a:srcRect b="0" l="0" r="0" t="0"/>
          <a:stretch/>
        </p:blipFill>
        <p:spPr>
          <a:xfrm>
            <a:off x="207322" y="4288676"/>
            <a:ext cx="2214957" cy="752385"/>
          </a:xfrm>
          <a:prstGeom prst="rect">
            <a:avLst/>
          </a:prstGeom>
          <a:noFill/>
          <a:ln>
            <a:noFill/>
          </a:ln>
        </p:spPr>
      </p:pic>
      <p:pic>
        <p:nvPicPr>
          <p:cNvPr id="761" name="Google Shape;761;g20a5a102d9a_0_532"/>
          <p:cNvPicPr preferRelativeResize="0"/>
          <p:nvPr/>
        </p:nvPicPr>
        <p:blipFill rotWithShape="1">
          <a:blip r:embed="rId5">
            <a:alphaModFix/>
          </a:blip>
          <a:srcRect b="0" l="0" r="29373" t="0"/>
          <a:stretch/>
        </p:blipFill>
        <p:spPr>
          <a:xfrm>
            <a:off x="-1" y="749024"/>
            <a:ext cx="8853122" cy="3439640"/>
          </a:xfrm>
          <a:prstGeom prst="rect">
            <a:avLst/>
          </a:prstGeom>
          <a:noFill/>
          <a:ln>
            <a:noFill/>
          </a:ln>
        </p:spPr>
      </p:pic>
      <p:sp>
        <p:nvSpPr>
          <p:cNvPr id="762" name="Google Shape;762;g20a5a102d9a_0_532"/>
          <p:cNvSpPr/>
          <p:nvPr>
            <p:ph idx="2" type="pic"/>
          </p:nvPr>
        </p:nvSpPr>
        <p:spPr>
          <a:xfrm>
            <a:off x="487892" y="1186540"/>
            <a:ext cx="2562600" cy="2564400"/>
          </a:xfrm>
          <a:prstGeom prst="ellipse">
            <a:avLst/>
          </a:prstGeom>
          <a:solidFill>
            <a:srgbClr val="FF40FF"/>
          </a:solidFill>
          <a:ln>
            <a:noFill/>
          </a:ln>
        </p:spPr>
      </p:sp>
      <p:sp>
        <p:nvSpPr>
          <p:cNvPr id="763" name="Google Shape;763;g20a5a102d9a_0_532"/>
          <p:cNvSpPr txBox="1"/>
          <p:nvPr>
            <p:ph idx="3" type="body"/>
          </p:nvPr>
        </p:nvSpPr>
        <p:spPr>
          <a:xfrm>
            <a:off x="3721542" y="1405328"/>
            <a:ext cx="4418400" cy="93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2100"/>
              <a:buNone/>
              <a:defRPr b="1">
                <a:solidFill>
                  <a:srgbClr val="0067A2"/>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4" name="Google Shape;764;g20a5a102d9a_0_532"/>
          <p:cNvSpPr txBox="1"/>
          <p:nvPr>
            <p:ph idx="4" type="body"/>
          </p:nvPr>
        </p:nvSpPr>
        <p:spPr>
          <a:xfrm>
            <a:off x="3721542" y="2406566"/>
            <a:ext cx="4418400" cy="93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100"/>
              <a:buNone/>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ontent Slide 1">
    <p:spTree>
      <p:nvGrpSpPr>
        <p:cNvPr id="765" name="Shape 765"/>
        <p:cNvGrpSpPr/>
        <p:nvPr/>
      </p:nvGrpSpPr>
      <p:grpSpPr>
        <a:xfrm>
          <a:off x="0" y="0"/>
          <a:ext cx="0" cy="0"/>
          <a:chOff x="0" y="0"/>
          <a:chExt cx="0" cy="0"/>
        </a:xfrm>
      </p:grpSpPr>
      <p:pic>
        <p:nvPicPr>
          <p:cNvPr id="766" name="Google Shape;766;g20a5a102d9a_0_545"/>
          <p:cNvPicPr preferRelativeResize="0"/>
          <p:nvPr/>
        </p:nvPicPr>
        <p:blipFill rotWithShape="1">
          <a:blip r:embed="rId2">
            <a:alphaModFix/>
          </a:blip>
          <a:srcRect b="0" l="0" r="0" t="0"/>
          <a:stretch/>
        </p:blipFill>
        <p:spPr>
          <a:xfrm>
            <a:off x="0" y="3865204"/>
            <a:ext cx="9143999" cy="1289539"/>
          </a:xfrm>
          <a:prstGeom prst="rect">
            <a:avLst/>
          </a:prstGeom>
          <a:noFill/>
          <a:ln>
            <a:noFill/>
          </a:ln>
        </p:spPr>
      </p:pic>
      <p:pic>
        <p:nvPicPr>
          <p:cNvPr id="767" name="Google Shape;767;g20a5a102d9a_0_545"/>
          <p:cNvPicPr preferRelativeResize="0"/>
          <p:nvPr/>
        </p:nvPicPr>
        <p:blipFill rotWithShape="1">
          <a:blip r:embed="rId3">
            <a:alphaModFix/>
          </a:blip>
          <a:srcRect b="0" l="0" r="0" t="0"/>
          <a:stretch/>
        </p:blipFill>
        <p:spPr>
          <a:xfrm>
            <a:off x="4386458" y="222123"/>
            <a:ext cx="4757543" cy="3825064"/>
          </a:xfrm>
          <a:prstGeom prst="rect">
            <a:avLst/>
          </a:prstGeom>
          <a:noFill/>
          <a:ln>
            <a:noFill/>
          </a:ln>
        </p:spPr>
      </p:pic>
      <p:sp>
        <p:nvSpPr>
          <p:cNvPr id="768" name="Google Shape;768;g20a5a102d9a_0_545"/>
          <p:cNvSpPr/>
          <p:nvPr>
            <p:ph idx="2" type="pic"/>
          </p:nvPr>
        </p:nvSpPr>
        <p:spPr>
          <a:xfrm>
            <a:off x="6515557" y="475724"/>
            <a:ext cx="1000800" cy="1001700"/>
          </a:xfrm>
          <a:prstGeom prst="ellipse">
            <a:avLst/>
          </a:prstGeom>
          <a:solidFill>
            <a:srgbClr val="FF40FF"/>
          </a:solidFill>
          <a:ln>
            <a:noFill/>
          </a:ln>
        </p:spPr>
      </p:sp>
      <p:sp>
        <p:nvSpPr>
          <p:cNvPr id="769" name="Google Shape;769;g20a5a102d9a_0_545"/>
          <p:cNvSpPr/>
          <p:nvPr>
            <p:ph idx="3" type="pic"/>
          </p:nvPr>
        </p:nvSpPr>
        <p:spPr>
          <a:xfrm>
            <a:off x="7676387" y="1624044"/>
            <a:ext cx="1000800" cy="1001700"/>
          </a:xfrm>
          <a:prstGeom prst="ellipse">
            <a:avLst/>
          </a:prstGeom>
          <a:solidFill>
            <a:srgbClr val="FF40FF"/>
          </a:solidFill>
          <a:ln>
            <a:noFill/>
          </a:ln>
        </p:spPr>
      </p:sp>
      <p:sp>
        <p:nvSpPr>
          <p:cNvPr id="770" name="Google Shape;770;g20a5a102d9a_0_545" title="ADD PHOTO"/>
          <p:cNvSpPr/>
          <p:nvPr>
            <p:ph idx="4" type="pic"/>
          </p:nvPr>
        </p:nvSpPr>
        <p:spPr>
          <a:xfrm>
            <a:off x="6515558" y="2778749"/>
            <a:ext cx="1000800" cy="1001700"/>
          </a:xfrm>
          <a:prstGeom prst="ellipse">
            <a:avLst/>
          </a:prstGeom>
          <a:solidFill>
            <a:srgbClr val="FF40FF"/>
          </a:solidFill>
          <a:ln>
            <a:noFill/>
          </a:ln>
        </p:spPr>
      </p:sp>
      <p:pic>
        <p:nvPicPr>
          <p:cNvPr id="771" name="Google Shape;771;g20a5a102d9a_0_545"/>
          <p:cNvPicPr preferRelativeResize="0"/>
          <p:nvPr/>
        </p:nvPicPr>
        <p:blipFill rotWithShape="1">
          <a:blip r:embed="rId4">
            <a:alphaModFix/>
          </a:blip>
          <a:srcRect b="0" l="0" r="0" t="0"/>
          <a:stretch/>
        </p:blipFill>
        <p:spPr>
          <a:xfrm>
            <a:off x="7671288" y="4567428"/>
            <a:ext cx="1181835" cy="345096"/>
          </a:xfrm>
          <a:prstGeom prst="rect">
            <a:avLst/>
          </a:prstGeom>
          <a:noFill/>
          <a:ln>
            <a:noFill/>
          </a:ln>
        </p:spPr>
      </p:pic>
      <p:pic>
        <p:nvPicPr>
          <p:cNvPr id="772" name="Google Shape;772;g20a5a102d9a_0_545"/>
          <p:cNvPicPr preferRelativeResize="0"/>
          <p:nvPr/>
        </p:nvPicPr>
        <p:blipFill rotWithShape="1">
          <a:blip r:embed="rId5">
            <a:alphaModFix/>
          </a:blip>
          <a:srcRect b="0" l="0" r="0" t="0"/>
          <a:stretch/>
        </p:blipFill>
        <p:spPr>
          <a:xfrm>
            <a:off x="1085146" y="4407119"/>
            <a:ext cx="1959803" cy="665715"/>
          </a:xfrm>
          <a:prstGeom prst="rect">
            <a:avLst/>
          </a:prstGeom>
          <a:noFill/>
          <a:ln>
            <a:noFill/>
          </a:ln>
        </p:spPr>
      </p:pic>
      <p:sp>
        <p:nvSpPr>
          <p:cNvPr id="773" name="Google Shape;773;g20a5a102d9a_0_545"/>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1" i="0" sz="900" u="none" cap="none" strike="noStrike">
                <a:solidFill>
                  <a:srgbClr val="0067A2"/>
                </a:solidFill>
                <a:latin typeface="Calibri"/>
                <a:ea typeface="Calibri"/>
                <a:cs typeface="Calibri"/>
                <a:sym typeface="Calibri"/>
              </a:defRPr>
            </a:lvl1pPr>
            <a:lvl2pPr indent="0" lvl="1" marL="0" rtl="0" algn="r">
              <a:spcBef>
                <a:spcPts val="0"/>
              </a:spcBef>
              <a:buNone/>
              <a:defRPr b="1" i="0" sz="900" u="none" cap="none" strike="noStrike">
                <a:solidFill>
                  <a:srgbClr val="0067A2"/>
                </a:solidFill>
                <a:latin typeface="Calibri"/>
                <a:ea typeface="Calibri"/>
                <a:cs typeface="Calibri"/>
                <a:sym typeface="Calibri"/>
              </a:defRPr>
            </a:lvl2pPr>
            <a:lvl3pPr indent="0" lvl="2" marL="0" rtl="0" algn="r">
              <a:spcBef>
                <a:spcPts val="0"/>
              </a:spcBef>
              <a:buNone/>
              <a:defRPr b="1" i="0" sz="900" u="none" cap="none" strike="noStrike">
                <a:solidFill>
                  <a:srgbClr val="0067A2"/>
                </a:solidFill>
                <a:latin typeface="Calibri"/>
                <a:ea typeface="Calibri"/>
                <a:cs typeface="Calibri"/>
                <a:sym typeface="Calibri"/>
              </a:defRPr>
            </a:lvl3pPr>
            <a:lvl4pPr indent="0" lvl="3" marL="0" rtl="0" algn="r">
              <a:spcBef>
                <a:spcPts val="0"/>
              </a:spcBef>
              <a:buNone/>
              <a:defRPr b="1" i="0" sz="900" u="none" cap="none" strike="noStrike">
                <a:solidFill>
                  <a:srgbClr val="0067A2"/>
                </a:solidFill>
                <a:latin typeface="Calibri"/>
                <a:ea typeface="Calibri"/>
                <a:cs typeface="Calibri"/>
                <a:sym typeface="Calibri"/>
              </a:defRPr>
            </a:lvl4pPr>
            <a:lvl5pPr indent="0" lvl="4" marL="0" rtl="0" algn="r">
              <a:spcBef>
                <a:spcPts val="0"/>
              </a:spcBef>
              <a:buNone/>
              <a:defRPr b="1" i="0" sz="900" u="none" cap="none" strike="noStrike">
                <a:solidFill>
                  <a:srgbClr val="0067A2"/>
                </a:solidFill>
                <a:latin typeface="Calibri"/>
                <a:ea typeface="Calibri"/>
                <a:cs typeface="Calibri"/>
                <a:sym typeface="Calibri"/>
              </a:defRPr>
            </a:lvl5pPr>
            <a:lvl6pPr indent="0" lvl="5" marL="0" rtl="0" algn="r">
              <a:spcBef>
                <a:spcPts val="0"/>
              </a:spcBef>
              <a:buNone/>
              <a:defRPr b="1" i="0" sz="900" u="none" cap="none" strike="noStrike">
                <a:solidFill>
                  <a:srgbClr val="0067A2"/>
                </a:solidFill>
                <a:latin typeface="Calibri"/>
                <a:ea typeface="Calibri"/>
                <a:cs typeface="Calibri"/>
                <a:sym typeface="Calibri"/>
              </a:defRPr>
            </a:lvl6pPr>
            <a:lvl7pPr indent="0" lvl="6" marL="0" rtl="0" algn="r">
              <a:spcBef>
                <a:spcPts val="0"/>
              </a:spcBef>
              <a:buNone/>
              <a:defRPr b="1" i="0" sz="900" u="none" cap="none" strike="noStrike">
                <a:solidFill>
                  <a:srgbClr val="0067A2"/>
                </a:solidFill>
                <a:latin typeface="Calibri"/>
                <a:ea typeface="Calibri"/>
                <a:cs typeface="Calibri"/>
                <a:sym typeface="Calibri"/>
              </a:defRPr>
            </a:lvl7pPr>
            <a:lvl8pPr indent="0" lvl="7" marL="0" rtl="0" algn="r">
              <a:spcBef>
                <a:spcPts val="0"/>
              </a:spcBef>
              <a:buNone/>
              <a:defRPr b="1" i="0" sz="900" u="none" cap="none" strike="noStrike">
                <a:solidFill>
                  <a:srgbClr val="0067A2"/>
                </a:solidFill>
                <a:latin typeface="Calibri"/>
                <a:ea typeface="Calibri"/>
                <a:cs typeface="Calibri"/>
                <a:sym typeface="Calibri"/>
              </a:defRPr>
            </a:lvl8pPr>
            <a:lvl9pPr indent="0" lvl="8" marL="0" rtl="0" algn="r">
              <a:spcBef>
                <a:spcPts val="0"/>
              </a:spcBef>
              <a:buNone/>
              <a:defRPr b="1" i="0" sz="900" u="none" cap="none" strike="noStrike">
                <a:solidFill>
                  <a:srgbClr val="0067A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74" name="Google Shape;774;g20a5a102d9a_0_545"/>
          <p:cNvSpPr txBox="1"/>
          <p:nvPr>
            <p:ph idx="1" type="body"/>
          </p:nvPr>
        </p:nvSpPr>
        <p:spPr>
          <a:xfrm>
            <a:off x="477607" y="475724"/>
            <a:ext cx="5627100" cy="93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2100"/>
              <a:buNone/>
              <a:defRPr b="1">
                <a:solidFill>
                  <a:srgbClr val="0067A2"/>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5" name="Google Shape;775;g20a5a102d9a_0_545"/>
          <p:cNvSpPr txBox="1"/>
          <p:nvPr>
            <p:ph idx="5" type="body"/>
          </p:nvPr>
        </p:nvSpPr>
        <p:spPr>
          <a:xfrm>
            <a:off x="477607" y="1935156"/>
            <a:ext cx="5627100" cy="2172600"/>
          </a:xfrm>
          <a:prstGeom prst="rect">
            <a:avLst/>
          </a:prstGeom>
          <a:noFill/>
          <a:ln>
            <a:noFill/>
          </a:ln>
        </p:spPr>
        <p:txBody>
          <a:bodyPr anchorCtr="0" anchor="t" bIns="34275" lIns="68575" spcFirstLastPara="1" rIns="68575" wrap="square" tIns="34275">
            <a:normAutofit/>
          </a:bodyPr>
          <a:lstStyle>
            <a:lvl1pPr indent="-330200" lvl="0" marL="457200" rtl="0" algn="l">
              <a:lnSpc>
                <a:spcPct val="90000"/>
              </a:lnSpc>
              <a:spcBef>
                <a:spcPts val="800"/>
              </a:spcBef>
              <a:spcAft>
                <a:spcPts val="0"/>
              </a:spcAft>
              <a:buClr>
                <a:srgbClr val="0067A2"/>
              </a:buClr>
              <a:buSzPts val="1600"/>
              <a:buFont typeface="Arial"/>
              <a:buChar char="•"/>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g20a5a102d9a_0_545"/>
          <p:cNvSpPr txBox="1"/>
          <p:nvPr>
            <p:ph idx="6" type="body"/>
          </p:nvPr>
        </p:nvSpPr>
        <p:spPr>
          <a:xfrm>
            <a:off x="477607" y="1516275"/>
            <a:ext cx="5627100" cy="316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67A2"/>
              </a:buClr>
              <a:buSzPts val="1100"/>
              <a:buFont typeface="Arial"/>
              <a:buNone/>
              <a:defRPr b="0" sz="1100">
                <a:solidFill>
                  <a:schemeClr val="dk1"/>
                </a:solidFill>
                <a:latin typeface="Verdana"/>
                <a:ea typeface="Verdana"/>
                <a:cs typeface="Verdana"/>
                <a:sym typeface="Verdana"/>
              </a:defRPr>
            </a:lvl1pPr>
            <a:lvl2pPr indent="-342900" lvl="1" marL="914400" rtl="0" algn="l">
              <a:lnSpc>
                <a:spcPct val="90000"/>
              </a:lnSpc>
              <a:spcBef>
                <a:spcPts val="400"/>
              </a:spcBef>
              <a:spcAft>
                <a:spcPts val="0"/>
              </a:spcAft>
              <a:buClr>
                <a:srgbClr val="0067A2"/>
              </a:buClr>
              <a:buSzPts val="1800"/>
              <a:buChar char="•"/>
              <a:defRPr b="1">
                <a:solidFill>
                  <a:srgbClr val="0067A2"/>
                </a:solidFill>
                <a:latin typeface="Verdana"/>
                <a:ea typeface="Verdana"/>
                <a:cs typeface="Verdana"/>
                <a:sym typeface="Verdana"/>
              </a:defRPr>
            </a:lvl2pPr>
            <a:lvl3pPr indent="-323850" lvl="2" marL="1371600" rtl="0" algn="l">
              <a:lnSpc>
                <a:spcPct val="90000"/>
              </a:lnSpc>
              <a:spcBef>
                <a:spcPts val="400"/>
              </a:spcBef>
              <a:spcAft>
                <a:spcPts val="0"/>
              </a:spcAft>
              <a:buClr>
                <a:srgbClr val="0067A2"/>
              </a:buClr>
              <a:buSzPts val="1500"/>
              <a:buChar char="•"/>
              <a:defRPr b="1">
                <a:solidFill>
                  <a:srgbClr val="0067A2"/>
                </a:solidFill>
                <a:latin typeface="Verdana"/>
                <a:ea typeface="Verdana"/>
                <a:cs typeface="Verdana"/>
                <a:sym typeface="Verdana"/>
              </a:defRPr>
            </a:lvl3pPr>
            <a:lvl4pPr indent="-317500" lvl="3" marL="18288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4pPr>
            <a:lvl5pPr indent="-317500" lvl="4" marL="2286000" rtl="0" algn="l">
              <a:lnSpc>
                <a:spcPct val="90000"/>
              </a:lnSpc>
              <a:spcBef>
                <a:spcPts val="400"/>
              </a:spcBef>
              <a:spcAft>
                <a:spcPts val="0"/>
              </a:spcAft>
              <a:buClr>
                <a:srgbClr val="0067A2"/>
              </a:buClr>
              <a:buSzPts val="1400"/>
              <a:buChar char="•"/>
              <a:defRPr b="1">
                <a:solidFill>
                  <a:srgbClr val="0067A2"/>
                </a:solidFill>
                <a:latin typeface="Verdana"/>
                <a:ea typeface="Verdana"/>
                <a:cs typeface="Verdana"/>
                <a:sym typeface="Verdana"/>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11" Type="http://schemas.openxmlformats.org/officeDocument/2006/relationships/slideLayout" Target="../slideLayouts/slideLayout27.xml"/><Relationship Id="rId22" Type="http://schemas.openxmlformats.org/officeDocument/2006/relationships/slideLayout" Target="../slideLayouts/slideLayout38.xml"/><Relationship Id="rId10" Type="http://schemas.openxmlformats.org/officeDocument/2006/relationships/slideLayout" Target="../slideLayouts/slideLayout26.xml"/><Relationship Id="rId21" Type="http://schemas.openxmlformats.org/officeDocument/2006/relationships/slideLayout" Target="../slideLayouts/slideLayout37.xml"/><Relationship Id="rId13" Type="http://schemas.openxmlformats.org/officeDocument/2006/relationships/slideLayout" Target="../slideLayouts/slideLayout29.xml"/><Relationship Id="rId24" Type="http://schemas.openxmlformats.org/officeDocument/2006/relationships/theme" Target="../theme/theme6.xml"/><Relationship Id="rId12" Type="http://schemas.openxmlformats.org/officeDocument/2006/relationships/slideLayout" Target="../slideLayouts/slideLayout28.xml"/><Relationship Id="rId23" Type="http://schemas.openxmlformats.org/officeDocument/2006/relationships/slideLayout" Target="../slideLayouts/slideLayout39.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21" Type="http://schemas.openxmlformats.org/officeDocument/2006/relationships/theme" Target="../theme/theme2.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5" Type="http://schemas.openxmlformats.org/officeDocument/2006/relationships/slideLayout" Target="../slideLayouts/slideLayout42.xml"/><Relationship Id="rId19" Type="http://schemas.openxmlformats.org/officeDocument/2006/relationships/slideLayout" Target="../slideLayouts/slideLayout56.xml"/><Relationship Id="rId6" Type="http://schemas.openxmlformats.org/officeDocument/2006/relationships/slideLayout" Target="../slideLayouts/slideLayout43.xml"/><Relationship Id="rId18" Type="http://schemas.openxmlformats.org/officeDocument/2006/relationships/slideLayout" Target="../slideLayouts/slideLayout55.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5.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21" Type="http://schemas.openxmlformats.org/officeDocument/2006/relationships/theme" Target="../theme/theme3.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 Type="http://schemas.openxmlformats.org/officeDocument/2006/relationships/image" Target="../media/image14.png"/><Relationship Id="rId2" Type="http://schemas.openxmlformats.org/officeDocument/2006/relationships/image" Target="../media/image21.png"/><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6" Type="http://schemas.openxmlformats.org/officeDocument/2006/relationships/slideLayout" Target="../slideLayouts/slideLayout61.xml"/><Relationship Id="rId18" Type="http://schemas.openxmlformats.org/officeDocument/2006/relationships/slideLayout" Target="../slideLayouts/slideLayout73.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84.xml"/><Relationship Id="rId10" Type="http://schemas.openxmlformats.org/officeDocument/2006/relationships/slideLayout" Target="../slideLayouts/slideLayout83.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 Type="http://schemas.openxmlformats.org/officeDocument/2006/relationships/image" Target="../media/image21.png"/><Relationship Id="rId2" Type="http://schemas.openxmlformats.org/officeDocument/2006/relationships/image" Target="../media/image14.png"/><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5" Type="http://schemas.openxmlformats.org/officeDocument/2006/relationships/slideLayout" Target="../slideLayouts/slideLayout78.xml"/><Relationship Id="rId19" Type="http://schemas.openxmlformats.org/officeDocument/2006/relationships/theme" Target="../theme/theme5.xml"/><Relationship Id="rId6" Type="http://schemas.openxmlformats.org/officeDocument/2006/relationships/slideLayout" Target="../slideLayouts/slideLayout79.xml"/><Relationship Id="rId18" Type="http://schemas.openxmlformats.org/officeDocument/2006/relationships/slideLayout" Target="../slideLayouts/slideLayout91.xml"/><Relationship Id="rId7" Type="http://schemas.openxmlformats.org/officeDocument/2006/relationships/slideLayout" Target="../slideLayouts/slideLayout80.xml"/><Relationship Id="rId8"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3" Type="http://schemas.openxmlformats.org/officeDocument/2006/relationships/theme" Target="../theme/theme7.xml"/><Relationship Id="rId12" Type="http://schemas.openxmlformats.org/officeDocument/2006/relationships/slideLayout" Target="../slideLayouts/slideLayout103.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4"/>
          <p:cNvGrpSpPr/>
          <p:nvPr/>
        </p:nvGrpSpPr>
        <p:grpSpPr>
          <a:xfrm>
            <a:off x="0" y="0"/>
            <a:ext cx="9144000" cy="5143500"/>
            <a:chOff x="0" y="0"/>
            <a:chExt cx="9144000" cy="5143500"/>
          </a:xfrm>
        </p:grpSpPr>
        <p:sp>
          <p:nvSpPr>
            <p:cNvPr id="11" name="Google Shape;11;p4"/>
            <p:cNvSpPr/>
            <p:nvPr/>
          </p:nvSpPr>
          <p:spPr>
            <a:xfrm>
              <a:off x="0" y="0"/>
              <a:ext cx="9144000" cy="5143500"/>
            </a:xfrm>
            <a:prstGeom prst="rect">
              <a:avLst/>
            </a:prstGeom>
            <a:gradFill>
              <a:gsLst>
                <a:gs pos="0">
                  <a:srgbClr val="B2D5D7">
                    <a:alpha val="50980"/>
                  </a:srgbClr>
                </a:gs>
                <a:gs pos="17000">
                  <a:srgbClr val="B2D5D7">
                    <a:alpha val="50980"/>
                  </a:srgbClr>
                </a:gs>
                <a:gs pos="63000">
                  <a:srgbClr val="F3F1E5">
                    <a:alpha val="23921"/>
                  </a:srgbClr>
                </a:gs>
                <a:gs pos="100000">
                  <a:srgbClr val="F3F1E5">
                    <a:alpha val="23921"/>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 name="Google Shape;12;p4"/>
            <p:cNvSpPr/>
            <p:nvPr/>
          </p:nvSpPr>
          <p:spPr>
            <a:xfrm>
              <a:off x="5373859" y="194940"/>
              <a:ext cx="3376246" cy="3376246"/>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 name="Google Shape;13;p4"/>
            <p:cNvSpPr/>
            <p:nvPr/>
          </p:nvSpPr>
          <p:spPr>
            <a:xfrm>
              <a:off x="5780650" y="601731"/>
              <a:ext cx="2562664" cy="2562664"/>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4" name="Google Shape;14;p4"/>
          <p:cNvPicPr preferRelativeResize="0"/>
          <p:nvPr/>
        </p:nvPicPr>
        <p:blipFill rotWithShape="1">
          <a:blip r:embed="rId1">
            <a:alphaModFix/>
          </a:blip>
          <a:srcRect b="27927" l="0" r="0" t="0"/>
          <a:stretch/>
        </p:blipFill>
        <p:spPr>
          <a:xfrm rot="10800000">
            <a:off x="0" y="0"/>
            <a:ext cx="9144000" cy="1226528"/>
          </a:xfrm>
          <a:prstGeom prst="rect">
            <a:avLst/>
          </a:prstGeom>
          <a:noFill/>
          <a:ln>
            <a:noFill/>
          </a:ln>
        </p:spPr>
      </p:pic>
      <p:sp>
        <p:nvSpPr>
          <p:cNvPr id="15" name="Google Shape;15;p4"/>
          <p:cNvSpPr txBox="1"/>
          <p:nvPr>
            <p:ph type="title"/>
          </p:nvPr>
        </p:nvSpPr>
        <p:spPr>
          <a:xfrm>
            <a:off x="628650" y="423081"/>
            <a:ext cx="7886700" cy="682389"/>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4578"/>
              </a:buClr>
              <a:buSzPts val="2500"/>
              <a:buFont typeface="Calibri"/>
              <a:buNone/>
              <a:defRPr b="1" i="0" sz="2500" u="none" cap="none" strike="noStrike">
                <a:solidFill>
                  <a:srgbClr val="00457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 name="Google Shape;16;p4"/>
          <p:cNvSpPr txBox="1"/>
          <p:nvPr>
            <p:ph idx="1" type="body"/>
          </p:nvPr>
        </p:nvSpPr>
        <p:spPr>
          <a:xfrm>
            <a:off x="628650" y="1421469"/>
            <a:ext cx="7886700" cy="3144707"/>
          </a:xfrm>
          <a:prstGeom prst="rect">
            <a:avLst/>
          </a:prstGeom>
          <a:noFill/>
          <a:ln>
            <a:noFill/>
          </a:ln>
        </p:spPr>
        <p:txBody>
          <a:bodyPr anchorCtr="0" anchor="t" bIns="45700" lIns="91425" spcFirstLastPara="1" rIns="91425" wrap="square" tIns="45700">
            <a:normAutofit/>
          </a:bodyPr>
          <a:lstStyle>
            <a:lvl1pPr indent="-333375" lvl="0" marL="457200" marR="0" rtl="0" algn="l">
              <a:lnSpc>
                <a:spcPct val="90000"/>
              </a:lnSpc>
              <a:spcBef>
                <a:spcPts val="750"/>
              </a:spcBef>
              <a:spcAft>
                <a:spcPts val="0"/>
              </a:spcAft>
              <a:buClr>
                <a:srgbClr val="0066A1"/>
              </a:buClr>
              <a:buSzPts val="1650"/>
              <a:buFont typeface="Merriweather Sans"/>
              <a:buChar char="▸"/>
              <a:defRPr b="0" i="0" sz="1650" u="none" cap="none" strike="noStrike">
                <a:solidFill>
                  <a:schemeClr val="dk1"/>
                </a:solidFill>
                <a:latin typeface="Calibri"/>
                <a:ea typeface="Calibri"/>
                <a:cs typeface="Calibri"/>
                <a:sym typeface="Calibri"/>
              </a:defRPr>
            </a:lvl1pPr>
            <a:lvl2pPr indent="-314325" lvl="1" marL="914400"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indent="-314325" lvl="2" marL="1371600"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 name="Google Shape;17;p4"/>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8" name="Google Shape;18;p4"/>
          <p:cNvSpPr txBox="1"/>
          <p:nvPr/>
        </p:nvSpPr>
        <p:spPr>
          <a:xfrm>
            <a:off x="626806" y="4792808"/>
            <a:ext cx="1607574" cy="35069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000"/>
              <a:buFont typeface="Merriweather Sans"/>
              <a:buNone/>
            </a:pPr>
            <a:r>
              <a:rPr b="1" i="0" lang="en-US" sz="1000" u="none" cap="none" strike="noStrike">
                <a:solidFill>
                  <a:srgbClr val="0073AE"/>
                </a:solidFill>
                <a:latin typeface="Calibri"/>
                <a:ea typeface="Calibri"/>
                <a:cs typeface="Calibri"/>
                <a:sym typeface="Calibri"/>
              </a:rPr>
              <a:t>www.ieee.org</a:t>
            </a:r>
            <a:endParaRPr b="1" i="0" sz="1000" u="none" cap="none" strike="noStrike">
              <a:solidFill>
                <a:srgbClr val="0073AE"/>
              </a:solidFill>
              <a:latin typeface="Calibri"/>
              <a:ea typeface="Calibri"/>
              <a:cs typeface="Calibri"/>
              <a:sym typeface="Calibri"/>
            </a:endParaRPr>
          </a:p>
        </p:txBody>
      </p:sp>
      <p:pic>
        <p:nvPicPr>
          <p:cNvPr id="19" name="Google Shape;19;p4"/>
          <p:cNvPicPr preferRelativeResize="0"/>
          <p:nvPr/>
        </p:nvPicPr>
        <p:blipFill rotWithShape="1">
          <a:blip r:embed="rId2">
            <a:alphaModFix/>
          </a:blip>
          <a:srcRect b="0" l="0" r="0" t="0"/>
          <a:stretch/>
        </p:blipFill>
        <p:spPr>
          <a:xfrm>
            <a:off x="8148061" y="4790046"/>
            <a:ext cx="794906" cy="232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grpSp>
        <p:nvGrpSpPr>
          <p:cNvPr id="148" name="Google Shape;148;g22e11c01d7d_0_204"/>
          <p:cNvGrpSpPr/>
          <p:nvPr/>
        </p:nvGrpSpPr>
        <p:grpSpPr>
          <a:xfrm>
            <a:off x="0" y="0"/>
            <a:ext cx="9144000" cy="5143500"/>
            <a:chOff x="0" y="0"/>
            <a:chExt cx="9144000" cy="5143500"/>
          </a:xfrm>
        </p:grpSpPr>
        <p:sp>
          <p:nvSpPr>
            <p:cNvPr id="149" name="Google Shape;149;g22e11c01d7d_0_204"/>
            <p:cNvSpPr/>
            <p:nvPr/>
          </p:nvSpPr>
          <p:spPr>
            <a:xfrm>
              <a:off x="0" y="0"/>
              <a:ext cx="9144000" cy="5143500"/>
            </a:xfrm>
            <a:prstGeom prst="rect">
              <a:avLst/>
            </a:prstGeom>
            <a:gradFill>
              <a:gsLst>
                <a:gs pos="0">
                  <a:srgbClr val="B2D5D7">
                    <a:alpha val="51372"/>
                  </a:srgbClr>
                </a:gs>
                <a:gs pos="17000">
                  <a:srgbClr val="B2D5D7">
                    <a:alpha val="51372"/>
                  </a:srgbClr>
                </a:gs>
                <a:gs pos="63000">
                  <a:srgbClr val="F3F1E5">
                    <a:alpha val="24313"/>
                  </a:srgbClr>
                </a:gs>
                <a:gs pos="100000">
                  <a:srgbClr val="F3F1E5">
                    <a:alpha val="24313"/>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g22e11c01d7d_0_204"/>
            <p:cNvSpPr/>
            <p:nvPr/>
          </p:nvSpPr>
          <p:spPr>
            <a:xfrm>
              <a:off x="5373859" y="194940"/>
              <a:ext cx="3376200" cy="33762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g22e11c01d7d_0_204"/>
            <p:cNvSpPr/>
            <p:nvPr/>
          </p:nvSpPr>
          <p:spPr>
            <a:xfrm>
              <a:off x="5780650" y="601731"/>
              <a:ext cx="2562600" cy="25626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52" name="Google Shape;152;g22e11c01d7d_0_204"/>
          <p:cNvPicPr preferRelativeResize="0"/>
          <p:nvPr/>
        </p:nvPicPr>
        <p:blipFill rotWithShape="1">
          <a:blip r:embed="rId1">
            <a:alphaModFix/>
          </a:blip>
          <a:srcRect b="27927" l="0" r="0" t="0"/>
          <a:stretch/>
        </p:blipFill>
        <p:spPr>
          <a:xfrm rot="10800000">
            <a:off x="0" y="0"/>
            <a:ext cx="9144000" cy="1226528"/>
          </a:xfrm>
          <a:prstGeom prst="rect">
            <a:avLst/>
          </a:prstGeom>
          <a:noFill/>
          <a:ln>
            <a:noFill/>
          </a:ln>
        </p:spPr>
      </p:pic>
      <p:sp>
        <p:nvSpPr>
          <p:cNvPr id="153" name="Google Shape;153;g22e11c01d7d_0_204"/>
          <p:cNvSpPr txBox="1"/>
          <p:nvPr>
            <p:ph type="title"/>
          </p:nvPr>
        </p:nvSpPr>
        <p:spPr>
          <a:xfrm>
            <a:off x="628650" y="423081"/>
            <a:ext cx="7886700" cy="6825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4578"/>
              </a:buClr>
              <a:buSzPts val="2500"/>
              <a:buFont typeface="Calibri"/>
              <a:buNone/>
              <a:defRPr b="1" i="0" sz="2500" u="none" cap="none" strike="noStrike">
                <a:solidFill>
                  <a:srgbClr val="00457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4" name="Google Shape;154;g22e11c01d7d_0_204"/>
          <p:cNvSpPr txBox="1"/>
          <p:nvPr>
            <p:ph idx="1" type="body"/>
          </p:nvPr>
        </p:nvSpPr>
        <p:spPr>
          <a:xfrm>
            <a:off x="628650" y="1421469"/>
            <a:ext cx="7886700" cy="3144600"/>
          </a:xfrm>
          <a:prstGeom prst="rect">
            <a:avLst/>
          </a:prstGeom>
          <a:noFill/>
          <a:ln>
            <a:noFill/>
          </a:ln>
        </p:spPr>
        <p:txBody>
          <a:bodyPr anchorCtr="0" anchor="t" bIns="45700" lIns="91425" spcFirstLastPara="1" rIns="91425" wrap="square" tIns="45700">
            <a:normAutofit/>
          </a:bodyPr>
          <a:lstStyle>
            <a:lvl1pPr indent="-333375" lvl="0" marL="457200" marR="0" rtl="0" algn="l">
              <a:lnSpc>
                <a:spcPct val="90000"/>
              </a:lnSpc>
              <a:spcBef>
                <a:spcPts val="750"/>
              </a:spcBef>
              <a:spcAft>
                <a:spcPts val="0"/>
              </a:spcAft>
              <a:buClr>
                <a:srgbClr val="0066A1"/>
              </a:buClr>
              <a:buSzPts val="1650"/>
              <a:buFont typeface="Merriweather Sans"/>
              <a:buChar char="▸"/>
              <a:defRPr b="0" i="0" sz="1650" u="none" cap="none" strike="noStrike">
                <a:solidFill>
                  <a:schemeClr val="dk1"/>
                </a:solidFill>
                <a:latin typeface="Calibri"/>
                <a:ea typeface="Calibri"/>
                <a:cs typeface="Calibri"/>
                <a:sym typeface="Calibri"/>
              </a:defRPr>
            </a:lvl1pPr>
            <a:lvl2pPr indent="-314325" lvl="1" marL="914400"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indent="-314325" lvl="2" marL="1371600"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5" name="Google Shape;155;g22e11c01d7d_0_204"/>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56" name="Google Shape;156;g22e11c01d7d_0_204"/>
          <p:cNvSpPr txBox="1"/>
          <p:nvPr/>
        </p:nvSpPr>
        <p:spPr>
          <a:xfrm>
            <a:off x="626806" y="4792808"/>
            <a:ext cx="1607700" cy="350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000"/>
              <a:buFont typeface="Merriweather Sans"/>
              <a:buNone/>
            </a:pPr>
            <a:r>
              <a:rPr b="1" i="0" lang="en-US" sz="1000" u="none" cap="none" strike="noStrike">
                <a:solidFill>
                  <a:srgbClr val="0073AE"/>
                </a:solidFill>
                <a:latin typeface="Calibri"/>
                <a:ea typeface="Calibri"/>
                <a:cs typeface="Calibri"/>
                <a:sym typeface="Calibri"/>
              </a:rPr>
              <a:t>www.ieee.org</a:t>
            </a:r>
            <a:endParaRPr b="1" i="0" sz="1000" u="none" cap="none" strike="noStrike">
              <a:solidFill>
                <a:srgbClr val="0073AE"/>
              </a:solidFill>
              <a:latin typeface="Calibri"/>
              <a:ea typeface="Calibri"/>
              <a:cs typeface="Calibri"/>
              <a:sym typeface="Calibri"/>
            </a:endParaRPr>
          </a:p>
        </p:txBody>
      </p:sp>
      <p:pic>
        <p:nvPicPr>
          <p:cNvPr id="157" name="Google Shape;157;g22e11c01d7d_0_204"/>
          <p:cNvPicPr preferRelativeResize="0"/>
          <p:nvPr/>
        </p:nvPicPr>
        <p:blipFill rotWithShape="1">
          <a:blip r:embed="rId2">
            <a:alphaModFix/>
          </a:blip>
          <a:srcRect b="0" l="0" r="0" t="0"/>
          <a:stretch/>
        </p:blipFill>
        <p:spPr>
          <a:xfrm>
            <a:off x="8148061" y="4790046"/>
            <a:ext cx="794907" cy="232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grpSp>
        <p:nvGrpSpPr>
          <p:cNvPr id="299" name="Google Shape;299;g24196f563dc_0_154"/>
          <p:cNvGrpSpPr/>
          <p:nvPr/>
        </p:nvGrpSpPr>
        <p:grpSpPr>
          <a:xfrm>
            <a:off x="0" y="0"/>
            <a:ext cx="9144000" cy="5143500"/>
            <a:chOff x="0" y="0"/>
            <a:chExt cx="9144000" cy="5143500"/>
          </a:xfrm>
        </p:grpSpPr>
        <p:sp>
          <p:nvSpPr>
            <p:cNvPr id="300" name="Google Shape;300;g24196f563dc_0_154"/>
            <p:cNvSpPr/>
            <p:nvPr/>
          </p:nvSpPr>
          <p:spPr>
            <a:xfrm>
              <a:off x="0" y="0"/>
              <a:ext cx="9144000" cy="5143500"/>
            </a:xfrm>
            <a:prstGeom prst="rect">
              <a:avLst/>
            </a:prstGeom>
            <a:gradFill>
              <a:gsLst>
                <a:gs pos="0">
                  <a:srgbClr val="B2D5D7">
                    <a:alpha val="50980"/>
                  </a:srgbClr>
                </a:gs>
                <a:gs pos="17000">
                  <a:srgbClr val="B2D5D7">
                    <a:alpha val="50980"/>
                  </a:srgbClr>
                </a:gs>
                <a:gs pos="63000">
                  <a:srgbClr val="F3F1E5">
                    <a:alpha val="23921"/>
                  </a:srgbClr>
                </a:gs>
                <a:gs pos="100000">
                  <a:srgbClr val="F3F1E5">
                    <a:alpha val="23921"/>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g24196f563dc_0_154"/>
            <p:cNvSpPr/>
            <p:nvPr/>
          </p:nvSpPr>
          <p:spPr>
            <a:xfrm>
              <a:off x="5373859" y="194940"/>
              <a:ext cx="3376200" cy="33762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g24196f563dc_0_154"/>
            <p:cNvSpPr/>
            <p:nvPr/>
          </p:nvSpPr>
          <p:spPr>
            <a:xfrm>
              <a:off x="5780650" y="601731"/>
              <a:ext cx="2562600" cy="25626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03" name="Google Shape;303;g24196f563dc_0_154"/>
          <p:cNvPicPr preferRelativeResize="0"/>
          <p:nvPr/>
        </p:nvPicPr>
        <p:blipFill rotWithShape="1">
          <a:blip r:embed="rId1">
            <a:alphaModFix/>
          </a:blip>
          <a:srcRect b="27927" l="0" r="0" t="0"/>
          <a:stretch/>
        </p:blipFill>
        <p:spPr>
          <a:xfrm rot="10800000">
            <a:off x="0" y="0"/>
            <a:ext cx="9144000" cy="1226528"/>
          </a:xfrm>
          <a:prstGeom prst="rect">
            <a:avLst/>
          </a:prstGeom>
          <a:noFill/>
          <a:ln>
            <a:noFill/>
          </a:ln>
        </p:spPr>
      </p:pic>
      <p:sp>
        <p:nvSpPr>
          <p:cNvPr id="304" name="Google Shape;304;g24196f563dc_0_154"/>
          <p:cNvSpPr txBox="1"/>
          <p:nvPr>
            <p:ph type="title"/>
          </p:nvPr>
        </p:nvSpPr>
        <p:spPr>
          <a:xfrm>
            <a:off x="628650" y="423081"/>
            <a:ext cx="7886700" cy="6825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4578"/>
              </a:buClr>
              <a:buSzPts val="2500"/>
              <a:buFont typeface="Calibri"/>
              <a:buNone/>
              <a:defRPr b="1" i="0" sz="2500" u="none" cap="none" strike="noStrike">
                <a:solidFill>
                  <a:srgbClr val="00457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5" name="Google Shape;305;g24196f563dc_0_154"/>
          <p:cNvSpPr txBox="1"/>
          <p:nvPr>
            <p:ph idx="1" type="body"/>
          </p:nvPr>
        </p:nvSpPr>
        <p:spPr>
          <a:xfrm>
            <a:off x="628650" y="1421469"/>
            <a:ext cx="7886700" cy="3144600"/>
          </a:xfrm>
          <a:prstGeom prst="rect">
            <a:avLst/>
          </a:prstGeom>
          <a:noFill/>
          <a:ln>
            <a:noFill/>
          </a:ln>
        </p:spPr>
        <p:txBody>
          <a:bodyPr anchorCtr="0" anchor="t" bIns="45700" lIns="91425" spcFirstLastPara="1" rIns="91425" wrap="square" tIns="45700">
            <a:normAutofit/>
          </a:bodyPr>
          <a:lstStyle>
            <a:lvl1pPr indent="-333375" lvl="0" marL="457200" marR="0" rtl="0" algn="l">
              <a:lnSpc>
                <a:spcPct val="90000"/>
              </a:lnSpc>
              <a:spcBef>
                <a:spcPts val="750"/>
              </a:spcBef>
              <a:spcAft>
                <a:spcPts val="0"/>
              </a:spcAft>
              <a:buClr>
                <a:srgbClr val="0066A1"/>
              </a:buClr>
              <a:buSzPts val="1650"/>
              <a:buFont typeface="Merriweather Sans"/>
              <a:buChar char="▸"/>
              <a:defRPr b="0" i="0" sz="1650" u="none" cap="none" strike="noStrike">
                <a:solidFill>
                  <a:schemeClr val="dk1"/>
                </a:solidFill>
                <a:latin typeface="Calibri"/>
                <a:ea typeface="Calibri"/>
                <a:cs typeface="Calibri"/>
                <a:sym typeface="Calibri"/>
              </a:defRPr>
            </a:lvl1pPr>
            <a:lvl2pPr indent="-314325" lvl="1" marL="914400"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indent="-314325" lvl="2" marL="1371600"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6" name="Google Shape;306;g24196f563dc_0_154"/>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73A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07" name="Google Shape;307;g24196f563dc_0_154"/>
          <p:cNvSpPr txBox="1"/>
          <p:nvPr/>
        </p:nvSpPr>
        <p:spPr>
          <a:xfrm>
            <a:off x="626806" y="4792808"/>
            <a:ext cx="1607700" cy="350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000"/>
              <a:buFont typeface="Merriweather Sans"/>
              <a:buNone/>
            </a:pPr>
            <a:r>
              <a:rPr b="1" i="0" lang="en-US" sz="1000" u="none" cap="none" strike="noStrike">
                <a:solidFill>
                  <a:srgbClr val="0073AE"/>
                </a:solidFill>
                <a:latin typeface="Calibri"/>
                <a:ea typeface="Calibri"/>
                <a:cs typeface="Calibri"/>
                <a:sym typeface="Calibri"/>
              </a:rPr>
              <a:t>www.ieee.org</a:t>
            </a:r>
            <a:endParaRPr b="1" i="0" sz="1000" u="none" cap="none" strike="noStrike">
              <a:solidFill>
                <a:srgbClr val="0073AE"/>
              </a:solidFill>
              <a:latin typeface="Calibri"/>
              <a:ea typeface="Calibri"/>
              <a:cs typeface="Calibri"/>
              <a:sym typeface="Calibri"/>
            </a:endParaRPr>
          </a:p>
        </p:txBody>
      </p:sp>
      <p:pic>
        <p:nvPicPr>
          <p:cNvPr id="308" name="Google Shape;308;g24196f563dc_0_154"/>
          <p:cNvPicPr preferRelativeResize="0"/>
          <p:nvPr/>
        </p:nvPicPr>
        <p:blipFill rotWithShape="1">
          <a:blip r:embed="rId2">
            <a:alphaModFix/>
          </a:blip>
          <a:srcRect b="0" l="0" r="0" t="0"/>
          <a:stretch/>
        </p:blipFill>
        <p:spPr>
          <a:xfrm>
            <a:off x="8148061" y="4790046"/>
            <a:ext cx="794907" cy="232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pic>
        <p:nvPicPr>
          <p:cNvPr id="437" name="Google Shape;437;g24196f563dc_0_992"/>
          <p:cNvPicPr preferRelativeResize="0"/>
          <p:nvPr/>
        </p:nvPicPr>
        <p:blipFill rotWithShape="1">
          <a:blip r:embed="rId1">
            <a:alphaModFix/>
          </a:blip>
          <a:srcRect b="0" l="1497" r="0" t="9657"/>
          <a:stretch/>
        </p:blipFill>
        <p:spPr>
          <a:xfrm flipH="1" rot="10800000">
            <a:off x="0" y="4502874"/>
            <a:ext cx="9144000" cy="640625"/>
          </a:xfrm>
          <a:prstGeom prst="rect">
            <a:avLst/>
          </a:prstGeom>
          <a:noFill/>
          <a:ln>
            <a:noFill/>
          </a:ln>
        </p:spPr>
      </p:pic>
      <p:sp>
        <p:nvSpPr>
          <p:cNvPr id="438" name="Google Shape;438;g24196f563dc_0_992"/>
          <p:cNvSpPr txBox="1"/>
          <p:nvPr>
            <p:ph type="title"/>
          </p:nvPr>
        </p:nvSpPr>
        <p:spPr>
          <a:xfrm>
            <a:off x="628650" y="417136"/>
            <a:ext cx="7886700" cy="4149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0066A1"/>
              </a:buClr>
              <a:buSzPts val="2550"/>
              <a:buFont typeface="Calibri"/>
              <a:buNone/>
              <a:defRPr b="1" i="0" sz="2550" u="none" cap="none" strike="noStrike">
                <a:solidFill>
                  <a:srgbClr val="0066A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9" name="Google Shape;439;g24196f563dc_0_992"/>
          <p:cNvSpPr txBox="1"/>
          <p:nvPr>
            <p:ph idx="1" type="body"/>
          </p:nvPr>
        </p:nvSpPr>
        <p:spPr>
          <a:xfrm>
            <a:off x="628650" y="1071619"/>
            <a:ext cx="7886700" cy="3263400"/>
          </a:xfrm>
          <a:prstGeom prst="rect">
            <a:avLst/>
          </a:prstGeom>
          <a:noFill/>
          <a:ln>
            <a:noFill/>
          </a:ln>
        </p:spPr>
        <p:txBody>
          <a:bodyPr anchorCtr="0" anchor="t" bIns="45700" lIns="91425" spcFirstLastPara="1" rIns="91425" wrap="square" tIns="45700">
            <a:normAutofit/>
          </a:bodyPr>
          <a:lstStyle>
            <a:lvl1pPr indent="-333375" lvl="0" marL="457200" marR="0" rtl="0" algn="l">
              <a:lnSpc>
                <a:spcPct val="90000"/>
              </a:lnSpc>
              <a:spcBef>
                <a:spcPts val="750"/>
              </a:spcBef>
              <a:spcAft>
                <a:spcPts val="0"/>
              </a:spcAft>
              <a:buClr>
                <a:srgbClr val="0066A1"/>
              </a:buClr>
              <a:buSzPts val="1650"/>
              <a:buFont typeface="Merriweather Sans"/>
              <a:buChar char="▸"/>
              <a:defRPr b="0" i="0" sz="1650" u="none" cap="none" strike="noStrike">
                <a:solidFill>
                  <a:schemeClr val="dk1"/>
                </a:solidFill>
                <a:latin typeface="Calibri"/>
                <a:ea typeface="Calibri"/>
                <a:cs typeface="Calibri"/>
                <a:sym typeface="Calibri"/>
              </a:defRPr>
            </a:lvl1pPr>
            <a:lvl2pPr indent="-314325" lvl="1" marL="914400"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indent="-314325" lvl="2" marL="1371600"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0" name="Google Shape;440;g24196f563dc_0_992"/>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441" name="Google Shape;441;g24196f563dc_0_992"/>
          <p:cNvPicPr preferRelativeResize="0"/>
          <p:nvPr/>
        </p:nvPicPr>
        <p:blipFill rotWithShape="1">
          <a:blip r:embed="rId2">
            <a:alphaModFix/>
          </a:blip>
          <a:srcRect b="0" l="0" r="0" t="0"/>
          <a:stretch/>
        </p:blipFill>
        <p:spPr>
          <a:xfrm>
            <a:off x="7613960" y="4267505"/>
            <a:ext cx="1215715" cy="354989"/>
          </a:xfrm>
          <a:prstGeom prst="rect">
            <a:avLst/>
          </a:prstGeom>
          <a:noFill/>
          <a:ln>
            <a:noFill/>
          </a:ln>
        </p:spPr>
      </p:pic>
      <p:pic>
        <p:nvPicPr>
          <p:cNvPr id="442" name="Google Shape;442;g24196f563dc_0_992"/>
          <p:cNvPicPr preferRelativeResize="0"/>
          <p:nvPr/>
        </p:nvPicPr>
        <p:blipFill rotWithShape="1">
          <a:blip r:embed="rId1">
            <a:alphaModFix/>
          </a:blip>
          <a:srcRect b="0" l="1497" r="0" t="9657"/>
          <a:stretch/>
        </p:blipFill>
        <p:spPr>
          <a:xfrm flipH="1">
            <a:off x="0" y="-20993"/>
            <a:ext cx="9144000" cy="640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8" name="Shape 578"/>
        <p:cNvGrpSpPr/>
        <p:nvPr/>
      </p:nvGrpSpPr>
      <p:grpSpPr>
        <a:xfrm>
          <a:off x="0" y="0"/>
          <a:ext cx="0" cy="0"/>
          <a:chOff x="0" y="0"/>
          <a:chExt cx="0" cy="0"/>
        </a:xfrm>
      </p:grpSpPr>
      <p:sp>
        <p:nvSpPr>
          <p:cNvPr id="579" name="Google Shape;579;g24196f563dc_0_555"/>
          <p:cNvSpPr txBox="1"/>
          <p:nvPr>
            <p:ph type="title"/>
          </p:nvPr>
        </p:nvSpPr>
        <p:spPr>
          <a:xfrm>
            <a:off x="628650" y="417136"/>
            <a:ext cx="7886700" cy="4149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rgbClr val="0066A1"/>
              </a:buClr>
              <a:buSzPts val="2600"/>
              <a:buFont typeface="Calibri"/>
              <a:buNone/>
              <a:defRPr b="1" i="0" sz="2600" u="none" cap="none" strike="noStrike">
                <a:solidFill>
                  <a:srgbClr val="0066A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g24196f563dc_0_555"/>
          <p:cNvSpPr txBox="1"/>
          <p:nvPr>
            <p:ph idx="1" type="body"/>
          </p:nvPr>
        </p:nvSpPr>
        <p:spPr>
          <a:xfrm>
            <a:off x="628650" y="1071619"/>
            <a:ext cx="7886700" cy="3263400"/>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rgbClr val="0066A1"/>
              </a:buClr>
              <a:buSzPts val="1700"/>
              <a:buFont typeface="Merriweather Sans"/>
              <a:buChar char="▸"/>
              <a:defRPr b="0" i="0" sz="1700" u="none" cap="none" strike="noStrike">
                <a:solidFill>
                  <a:schemeClr val="dk1"/>
                </a:solidFill>
                <a:latin typeface="Calibri"/>
                <a:ea typeface="Calibri"/>
                <a:cs typeface="Calibri"/>
                <a:sym typeface="Calibri"/>
              </a:defRPr>
            </a:lvl1pPr>
            <a:lvl2pPr indent="-317500" lvl="1" marL="914400" marR="0" rtl="0" algn="l">
              <a:lnSpc>
                <a:spcPct val="90000"/>
              </a:lnSpc>
              <a:spcBef>
                <a:spcPts val="400"/>
              </a:spcBef>
              <a:spcAft>
                <a:spcPts val="0"/>
              </a:spcAft>
              <a:buClr>
                <a:srgbClr val="0066A1"/>
              </a:buClr>
              <a:buSzPts val="1400"/>
              <a:buFont typeface="Merriweather Sans"/>
              <a:buChar char="-"/>
              <a:defRPr b="0" i="0" sz="1400" u="none" cap="none" strike="noStrike">
                <a:solidFill>
                  <a:schemeClr val="dk1"/>
                </a:solidFill>
                <a:latin typeface="Calibri"/>
                <a:ea typeface="Calibri"/>
                <a:cs typeface="Calibri"/>
                <a:sym typeface="Calibri"/>
              </a:defRPr>
            </a:lvl2pPr>
            <a:lvl3pPr indent="-317500" lvl="2" marL="1371600" marR="0" rtl="0" algn="l">
              <a:lnSpc>
                <a:spcPct val="90000"/>
              </a:lnSpc>
              <a:spcBef>
                <a:spcPts val="400"/>
              </a:spcBef>
              <a:spcAft>
                <a:spcPts val="0"/>
              </a:spcAft>
              <a:buClr>
                <a:srgbClr val="0066A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rgbClr val="0066A1"/>
              </a:buClr>
              <a:buSzPts val="1400"/>
              <a:buFont typeface="Noto San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rgbClr val="0066A1"/>
              </a:buClr>
              <a:buSzPts val="1400"/>
              <a:buFont typeface="Courier New"/>
              <a:buChar char="o"/>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81" name="Google Shape;581;g24196f563dc_0_555"/>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582" name="Google Shape;582;g24196f563dc_0_555"/>
          <p:cNvPicPr preferRelativeResize="0"/>
          <p:nvPr/>
        </p:nvPicPr>
        <p:blipFill rotWithShape="1">
          <a:blip r:embed="rId1">
            <a:alphaModFix/>
          </a:blip>
          <a:srcRect b="0" l="0" r="0" t="0"/>
          <a:stretch/>
        </p:blipFill>
        <p:spPr>
          <a:xfrm>
            <a:off x="7613961" y="4267505"/>
            <a:ext cx="1215715" cy="354989"/>
          </a:xfrm>
          <a:prstGeom prst="rect">
            <a:avLst/>
          </a:prstGeom>
          <a:noFill/>
          <a:ln>
            <a:noFill/>
          </a:ln>
        </p:spPr>
      </p:pic>
      <p:pic>
        <p:nvPicPr>
          <p:cNvPr id="583" name="Google Shape;583;g24196f563dc_0_555"/>
          <p:cNvPicPr preferRelativeResize="0"/>
          <p:nvPr/>
        </p:nvPicPr>
        <p:blipFill rotWithShape="1">
          <a:blip r:embed="rId2">
            <a:alphaModFix/>
          </a:blip>
          <a:srcRect b="0" l="1497" r="0" t="9657"/>
          <a:stretch/>
        </p:blipFill>
        <p:spPr>
          <a:xfrm flipH="1" rot="10800000">
            <a:off x="0" y="4502875"/>
            <a:ext cx="9144000" cy="640625"/>
          </a:xfrm>
          <a:prstGeom prst="rect">
            <a:avLst/>
          </a:prstGeom>
          <a:noFill/>
          <a:ln>
            <a:noFill/>
          </a:ln>
        </p:spPr>
      </p:pic>
      <p:pic>
        <p:nvPicPr>
          <p:cNvPr id="584" name="Google Shape;584;g24196f563dc_0_555"/>
          <p:cNvPicPr preferRelativeResize="0"/>
          <p:nvPr/>
        </p:nvPicPr>
        <p:blipFill rotWithShape="1">
          <a:blip r:embed="rId2">
            <a:alphaModFix/>
          </a:blip>
          <a:srcRect b="0" l="1497" r="0" t="9657"/>
          <a:stretch/>
        </p:blipFill>
        <p:spPr>
          <a:xfrm flipH="1">
            <a:off x="0" y="-20993"/>
            <a:ext cx="9144000" cy="640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 name="Shape 705"/>
        <p:cNvGrpSpPr/>
        <p:nvPr/>
      </p:nvGrpSpPr>
      <p:grpSpPr>
        <a:xfrm>
          <a:off x="0" y="0"/>
          <a:ext cx="0" cy="0"/>
          <a:chOff x="0" y="0"/>
          <a:chExt cx="0" cy="0"/>
        </a:xfrm>
      </p:grpSpPr>
      <p:sp>
        <p:nvSpPr>
          <p:cNvPr id="706" name="Google Shape;706;g20a5a102d9a_0_48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07" name="Google Shape;707;g20a5a102d9a_0_48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08" name="Google Shape;708;g20a5a102d9a_0_48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9" name="Google Shape;709;g20a5a102d9a_0_48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0" name="Google Shape;710;g20a5a102d9a_0_48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63.png"/></Relationships>
</file>

<file path=ppt/slides/_rels/slide11.xml.rels><?xml version="1.0" encoding="UTF-8" standalone="yes"?><Relationships xmlns="http://schemas.openxmlformats.org/package/2006/relationships"><Relationship Id="rId40" Type="http://schemas.openxmlformats.org/officeDocument/2006/relationships/image" Target="../media/image101.png"/><Relationship Id="rId20" Type="http://schemas.openxmlformats.org/officeDocument/2006/relationships/image" Target="../media/image80.png"/><Relationship Id="rId42" Type="http://schemas.openxmlformats.org/officeDocument/2006/relationships/image" Target="../media/image103.png"/><Relationship Id="rId41" Type="http://schemas.openxmlformats.org/officeDocument/2006/relationships/image" Target="../media/image102.png"/><Relationship Id="rId22" Type="http://schemas.openxmlformats.org/officeDocument/2006/relationships/image" Target="../media/image82.png"/><Relationship Id="rId44" Type="http://schemas.openxmlformats.org/officeDocument/2006/relationships/image" Target="../media/image114.png"/><Relationship Id="rId21" Type="http://schemas.openxmlformats.org/officeDocument/2006/relationships/image" Target="../media/image83.png"/><Relationship Id="rId43" Type="http://schemas.openxmlformats.org/officeDocument/2006/relationships/image" Target="../media/image112.png"/><Relationship Id="rId24" Type="http://schemas.openxmlformats.org/officeDocument/2006/relationships/image" Target="../media/image84.png"/><Relationship Id="rId23" Type="http://schemas.openxmlformats.org/officeDocument/2006/relationships/image" Target="../media/image85.png"/><Relationship Id="rId1" Type="http://schemas.openxmlformats.org/officeDocument/2006/relationships/slideLayout" Target="../slideLayouts/slideLayout94.xml"/><Relationship Id="rId2" Type="http://schemas.openxmlformats.org/officeDocument/2006/relationships/notesSlide" Target="../notesSlides/notesSlide11.xml"/><Relationship Id="rId3" Type="http://schemas.openxmlformats.org/officeDocument/2006/relationships/image" Target="../media/image68.jpg"/><Relationship Id="rId4" Type="http://schemas.openxmlformats.org/officeDocument/2006/relationships/image" Target="../media/image62.png"/><Relationship Id="rId9" Type="http://schemas.openxmlformats.org/officeDocument/2006/relationships/image" Target="../media/image67.png"/><Relationship Id="rId26" Type="http://schemas.openxmlformats.org/officeDocument/2006/relationships/image" Target="../media/image100.jpg"/><Relationship Id="rId25" Type="http://schemas.openxmlformats.org/officeDocument/2006/relationships/image" Target="../media/image109.png"/><Relationship Id="rId28" Type="http://schemas.openxmlformats.org/officeDocument/2006/relationships/image" Target="../media/image87.png"/><Relationship Id="rId27" Type="http://schemas.openxmlformats.org/officeDocument/2006/relationships/image" Target="../media/image88.png"/><Relationship Id="rId5" Type="http://schemas.openxmlformats.org/officeDocument/2006/relationships/image" Target="../media/image65.png"/><Relationship Id="rId6" Type="http://schemas.openxmlformats.org/officeDocument/2006/relationships/image" Target="../media/image107.png"/><Relationship Id="rId29" Type="http://schemas.openxmlformats.org/officeDocument/2006/relationships/image" Target="../media/image90.png"/><Relationship Id="rId7" Type="http://schemas.openxmlformats.org/officeDocument/2006/relationships/image" Target="../media/image66.png"/><Relationship Id="rId8" Type="http://schemas.openxmlformats.org/officeDocument/2006/relationships/image" Target="../media/image76.png"/><Relationship Id="rId31" Type="http://schemas.openxmlformats.org/officeDocument/2006/relationships/image" Target="../media/image92.jpg"/><Relationship Id="rId30" Type="http://schemas.openxmlformats.org/officeDocument/2006/relationships/image" Target="../media/image123.jpg"/><Relationship Id="rId11" Type="http://schemas.openxmlformats.org/officeDocument/2006/relationships/image" Target="../media/image69.png"/><Relationship Id="rId33" Type="http://schemas.openxmlformats.org/officeDocument/2006/relationships/image" Target="../media/image93.jpg"/><Relationship Id="rId10" Type="http://schemas.openxmlformats.org/officeDocument/2006/relationships/image" Target="../media/image70.png"/><Relationship Id="rId32" Type="http://schemas.openxmlformats.org/officeDocument/2006/relationships/image" Target="../media/image98.png"/><Relationship Id="rId13" Type="http://schemas.openxmlformats.org/officeDocument/2006/relationships/image" Target="../media/image73.png"/><Relationship Id="rId35" Type="http://schemas.openxmlformats.org/officeDocument/2006/relationships/image" Target="../media/image96.png"/><Relationship Id="rId12" Type="http://schemas.openxmlformats.org/officeDocument/2006/relationships/image" Target="../media/image71.png"/><Relationship Id="rId34" Type="http://schemas.openxmlformats.org/officeDocument/2006/relationships/image" Target="../media/image94.jpg"/><Relationship Id="rId15" Type="http://schemas.openxmlformats.org/officeDocument/2006/relationships/image" Target="../media/image75.png"/><Relationship Id="rId37" Type="http://schemas.openxmlformats.org/officeDocument/2006/relationships/image" Target="../media/image95.png"/><Relationship Id="rId14" Type="http://schemas.openxmlformats.org/officeDocument/2006/relationships/image" Target="../media/image86.png"/><Relationship Id="rId36" Type="http://schemas.openxmlformats.org/officeDocument/2006/relationships/image" Target="../media/image97.png"/><Relationship Id="rId17" Type="http://schemas.openxmlformats.org/officeDocument/2006/relationships/image" Target="../media/image89.png"/><Relationship Id="rId39" Type="http://schemas.openxmlformats.org/officeDocument/2006/relationships/image" Target="../media/image104.png"/><Relationship Id="rId16" Type="http://schemas.openxmlformats.org/officeDocument/2006/relationships/image" Target="../media/image74.png"/><Relationship Id="rId38" Type="http://schemas.openxmlformats.org/officeDocument/2006/relationships/image" Target="../media/image99.png"/><Relationship Id="rId19" Type="http://schemas.openxmlformats.org/officeDocument/2006/relationships/image" Target="../media/image79.png"/><Relationship Id="rId18"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2.xml"/><Relationship Id="rId3" Type="http://schemas.openxmlformats.org/officeDocument/2006/relationships/image" Target="../media/image1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3.xml"/><Relationship Id="rId3" Type="http://schemas.openxmlformats.org/officeDocument/2006/relationships/image" Target="../media/image12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4.xml"/><Relationship Id="rId3" Type="http://schemas.openxmlformats.org/officeDocument/2006/relationships/hyperlink" Target="mailto:ILNinfo@ieee.org" TargetMode="External"/><Relationship Id="rId4" Type="http://schemas.openxmlformats.org/officeDocument/2006/relationships/image" Target="../media/image1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5.xml"/><Relationship Id="rId3" Type="http://schemas.openxmlformats.org/officeDocument/2006/relationships/hyperlink" Target="https://docs.google.com/spreadsheets/d/e/2PACX-1vQuhp1ODv0GltvhNUY7HQBGhCjy5Y8k2JyVwmbRGpCJrzoZj51iLIr2xiLo8b7KPbyTTb2VOFYI1tQ8/pubhtml" TargetMode="External"/><Relationship Id="rId4" Type="http://schemas.openxmlformats.org/officeDocument/2006/relationships/hyperlink" Target="http://iln.ieee.org" TargetMode="External"/><Relationship Id="rId5" Type="http://schemas.openxmlformats.org/officeDocument/2006/relationships/image" Target="../media/image108.png"/><Relationship Id="rId6" Type="http://schemas.openxmlformats.org/officeDocument/2006/relationships/hyperlink" Target="http://www.ieee.org/education/mud.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6.xml"/><Relationship Id="rId3" Type="http://schemas.openxmlformats.org/officeDocument/2006/relationships/image" Target="../media/image1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7.xml"/><Relationship Id="rId3" Type="http://schemas.openxmlformats.org/officeDocument/2006/relationships/hyperlink" Target="https://brand-experience.ieee.org/toolkits/ieee-elearning-discoun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8.xml"/><Relationship Id="rId3" Type="http://schemas.openxmlformats.org/officeDocument/2006/relationships/image" Target="../media/image1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9.xml"/><Relationship Id="rId3"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0.xml"/><Relationship Id="rId3" Type="http://schemas.openxmlformats.org/officeDocument/2006/relationships/image" Target="../media/image12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1.xml"/><Relationship Id="rId3" Type="http://schemas.openxmlformats.org/officeDocument/2006/relationships/image" Target="../media/image11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11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4.xml"/><Relationship Id="rId3" Type="http://schemas.openxmlformats.org/officeDocument/2006/relationships/image" Target="../media/image1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7.xml"/><Relationship Id="rId3" Type="http://schemas.openxmlformats.org/officeDocument/2006/relationships/image" Target="../media/image1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8.xml"/><Relationship Id="rId3" Type="http://schemas.openxmlformats.org/officeDocument/2006/relationships/image" Target="../media/image1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9.xml"/><Relationship Id="rId3" Type="http://schemas.openxmlformats.org/officeDocument/2006/relationships/image" Target="../media/image1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0.xml"/><Relationship Id="rId3" Type="http://schemas.openxmlformats.org/officeDocument/2006/relationships/image" Target="../media/image1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52.png"/><Relationship Id="rId13" Type="http://schemas.openxmlformats.org/officeDocument/2006/relationships/image" Target="../media/image91.png"/><Relationship Id="rId12" Type="http://schemas.openxmlformats.org/officeDocument/2006/relationships/image" Target="../media/image60.pn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6.png"/><Relationship Id="rId15" Type="http://schemas.openxmlformats.org/officeDocument/2006/relationships/image" Target="../media/image56.jpg"/><Relationship Id="rId14" Type="http://schemas.openxmlformats.org/officeDocument/2006/relationships/image" Target="../media/image57.jpg"/><Relationship Id="rId17" Type="http://schemas.openxmlformats.org/officeDocument/2006/relationships/image" Target="../media/image77.png"/><Relationship Id="rId16" Type="http://schemas.openxmlformats.org/officeDocument/2006/relationships/image" Target="../media/image55.jpg"/><Relationship Id="rId5" Type="http://schemas.openxmlformats.org/officeDocument/2006/relationships/image" Target="../media/image54.png"/><Relationship Id="rId6" Type="http://schemas.openxmlformats.org/officeDocument/2006/relationships/image" Target="../media/image50.png"/><Relationship Id="rId7" Type="http://schemas.openxmlformats.org/officeDocument/2006/relationships/image" Target="../media/image78.png"/><Relationship Id="rId8"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xml"/><Relationship Id="rId3"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
          <p:cNvSpPr txBox="1"/>
          <p:nvPr>
            <p:ph type="ctrTitle"/>
          </p:nvPr>
        </p:nvSpPr>
        <p:spPr>
          <a:xfrm>
            <a:off x="431800" y="249937"/>
            <a:ext cx="6790266" cy="1007363"/>
          </a:xfrm>
          <a:prstGeom prst="rect">
            <a:avLst/>
          </a:prstGeom>
          <a:noFill/>
          <a:ln>
            <a:noFill/>
          </a:ln>
        </p:spPr>
        <p:txBody>
          <a:bodyPr anchorCtr="0" anchor="b" bIns="45700" lIns="91425" spcFirstLastPara="1" rIns="91425" wrap="square" tIns="45700">
            <a:normAutofit/>
          </a:bodyPr>
          <a:lstStyle/>
          <a:p>
            <a:pPr indent="0" lvl="0" marL="0" rtl="0" algn="l">
              <a:lnSpc>
                <a:spcPct val="75757"/>
              </a:lnSpc>
              <a:spcBef>
                <a:spcPts val="0"/>
              </a:spcBef>
              <a:spcAft>
                <a:spcPts val="0"/>
              </a:spcAft>
              <a:buClr>
                <a:srgbClr val="004578"/>
              </a:buClr>
              <a:buSzPts val="3300"/>
              <a:buFont typeface="Calibri"/>
              <a:buNone/>
            </a:pPr>
            <a:r>
              <a:rPr lang="en-US" sz="3000"/>
              <a:t>IEEE Section Education Committee (SEOC)</a:t>
            </a:r>
            <a:endParaRPr sz="3000"/>
          </a:p>
        </p:txBody>
      </p:sp>
      <p:sp>
        <p:nvSpPr>
          <p:cNvPr id="805" name="Google Shape;805;p1"/>
          <p:cNvSpPr txBox="1"/>
          <p:nvPr>
            <p:ph idx="12" type="sldNum"/>
          </p:nvPr>
        </p:nvSpPr>
        <p:spPr>
          <a:xfrm>
            <a:off x="139416" y="4792807"/>
            <a:ext cx="425532" cy="33351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800"/>
              <a:buNone/>
            </a:pPr>
            <a:fld id="{00000000-1234-1234-1234-123412341234}" type="slidenum">
              <a:rPr lang="en-US"/>
              <a:t>‹#›</a:t>
            </a:fld>
            <a:endParaRPr/>
          </a:p>
        </p:txBody>
      </p:sp>
      <p:sp>
        <p:nvSpPr>
          <p:cNvPr id="806" name="Google Shape;806;p1"/>
          <p:cNvSpPr txBox="1"/>
          <p:nvPr>
            <p:ph idx="1" type="subTitle"/>
          </p:nvPr>
        </p:nvSpPr>
        <p:spPr>
          <a:xfrm>
            <a:off x="3330611" y="2269671"/>
            <a:ext cx="5176575" cy="80353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000"/>
              <a:buNone/>
            </a:pPr>
            <a:r>
              <a:rPr lang="en-US"/>
              <a:t>Meeting - 7 June 2023</a:t>
            </a:r>
            <a:endParaRPr/>
          </a:p>
        </p:txBody>
      </p:sp>
      <p:sp>
        <p:nvSpPr>
          <p:cNvPr id="807" name="Google Shape;807;p1"/>
          <p:cNvSpPr txBox="1"/>
          <p:nvPr/>
        </p:nvSpPr>
        <p:spPr>
          <a:xfrm>
            <a:off x="633185" y="4579957"/>
            <a:ext cx="5176575" cy="31462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66A1"/>
              </a:buClr>
              <a:buSzPts val="1400"/>
              <a:buFont typeface="Merriweather Sans"/>
              <a:buNone/>
            </a:pPr>
            <a:r>
              <a:rPr b="1" i="1" lang="en-US" sz="1400" u="none" cap="none" strike="noStrike">
                <a:solidFill>
                  <a:srgbClr val="004578"/>
                </a:solidFill>
                <a:latin typeface="Calibri"/>
                <a:ea typeface="Calibri"/>
                <a:cs typeface="Calibri"/>
                <a:sym typeface="Calibri"/>
              </a:rPr>
              <a:t>Deyasini Majumdar, Chair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20a5a102d9a_0_347"/>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a:t>‹#›</a:t>
            </a:fld>
            <a:endParaRPr/>
          </a:p>
        </p:txBody>
      </p:sp>
      <p:pic>
        <p:nvPicPr>
          <p:cNvPr id="891" name="Google Shape;891;g20a5a102d9a_0_347"/>
          <p:cNvPicPr preferRelativeResize="0"/>
          <p:nvPr/>
        </p:nvPicPr>
        <p:blipFill rotWithShape="1">
          <a:blip r:embed="rId3">
            <a:alphaModFix/>
          </a:blip>
          <a:srcRect b="0" l="0" r="0" t="0"/>
          <a:stretch/>
        </p:blipFill>
        <p:spPr>
          <a:xfrm>
            <a:off x="2943204" y="2063220"/>
            <a:ext cx="3257592" cy="2262093"/>
          </a:xfrm>
          <a:prstGeom prst="rect">
            <a:avLst/>
          </a:prstGeom>
          <a:noFill/>
          <a:ln>
            <a:noFill/>
          </a:ln>
        </p:spPr>
      </p:pic>
      <p:grpSp>
        <p:nvGrpSpPr>
          <p:cNvPr id="892" name="Google Shape;892;g20a5a102d9a_0_347"/>
          <p:cNvGrpSpPr/>
          <p:nvPr/>
        </p:nvGrpSpPr>
        <p:grpSpPr>
          <a:xfrm>
            <a:off x="1715280" y="120377"/>
            <a:ext cx="5713440" cy="1910821"/>
            <a:chOff x="2089475" y="400649"/>
            <a:chExt cx="7617919" cy="2547761"/>
          </a:xfrm>
        </p:grpSpPr>
        <p:pic>
          <p:nvPicPr>
            <p:cNvPr id="893" name="Google Shape;893;g20a5a102d9a_0_347"/>
            <p:cNvPicPr preferRelativeResize="0"/>
            <p:nvPr/>
          </p:nvPicPr>
          <p:blipFill rotWithShape="1">
            <a:blip r:embed="rId4">
              <a:alphaModFix/>
            </a:blip>
            <a:srcRect b="40971" l="0" r="0" t="0"/>
            <a:stretch/>
          </p:blipFill>
          <p:spPr>
            <a:xfrm>
              <a:off x="2089475" y="400649"/>
              <a:ext cx="7617919" cy="2547761"/>
            </a:xfrm>
            <a:prstGeom prst="rect">
              <a:avLst/>
            </a:prstGeom>
            <a:noFill/>
            <a:ln>
              <a:noFill/>
            </a:ln>
            <a:effectLst>
              <a:outerShdw blurRad="292100" rotWithShape="0" algn="tl" dir="2700000" dist="139700">
                <a:srgbClr val="333333">
                  <a:alpha val="64709"/>
                </a:srgbClr>
              </a:outerShdw>
            </a:effectLst>
          </p:spPr>
        </p:pic>
        <p:pic>
          <p:nvPicPr>
            <p:cNvPr id="894" name="Google Shape;894;g20a5a102d9a_0_347"/>
            <p:cNvPicPr preferRelativeResize="0"/>
            <p:nvPr/>
          </p:nvPicPr>
          <p:blipFill rotWithShape="1">
            <a:blip r:embed="rId5">
              <a:alphaModFix/>
            </a:blip>
            <a:srcRect b="0" l="0" r="0" t="0"/>
            <a:stretch/>
          </p:blipFill>
          <p:spPr>
            <a:xfrm>
              <a:off x="8269119" y="400649"/>
              <a:ext cx="1438275" cy="2667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20a5a102d9a_0_356"/>
          <p:cNvSpPr/>
          <p:nvPr/>
        </p:nvSpPr>
        <p:spPr>
          <a:xfrm>
            <a:off x="-6825" y="4051324"/>
            <a:ext cx="9139500" cy="1101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descr="IEEE AESS Documents - Accordion | Aerospace &amp; Electronic Systems ..." id="901" name="Google Shape;901;g20a5a102d9a_0_356"/>
          <p:cNvPicPr preferRelativeResize="0"/>
          <p:nvPr/>
        </p:nvPicPr>
        <p:blipFill rotWithShape="1">
          <a:blip r:embed="rId3">
            <a:alphaModFix/>
          </a:blip>
          <a:srcRect b="0" l="0" r="0" t="0"/>
          <a:stretch/>
        </p:blipFill>
        <p:spPr>
          <a:xfrm>
            <a:off x="388129" y="1865534"/>
            <a:ext cx="902289" cy="448245"/>
          </a:xfrm>
          <a:prstGeom prst="rect">
            <a:avLst/>
          </a:prstGeom>
          <a:noFill/>
          <a:ln>
            <a:noFill/>
          </a:ln>
        </p:spPr>
      </p:pic>
      <p:pic>
        <p:nvPicPr>
          <p:cNvPr id="902" name="Google Shape;902;g20a5a102d9a_0_356"/>
          <p:cNvPicPr preferRelativeResize="0"/>
          <p:nvPr/>
        </p:nvPicPr>
        <p:blipFill rotWithShape="1">
          <a:blip r:embed="rId4">
            <a:alphaModFix/>
          </a:blip>
          <a:srcRect b="0" l="0" r="0" t="0"/>
          <a:stretch/>
        </p:blipFill>
        <p:spPr>
          <a:xfrm>
            <a:off x="1930832" y="1313150"/>
            <a:ext cx="1162010" cy="508379"/>
          </a:xfrm>
          <a:prstGeom prst="rect">
            <a:avLst/>
          </a:prstGeom>
          <a:noFill/>
          <a:ln>
            <a:noFill/>
          </a:ln>
        </p:spPr>
      </p:pic>
      <p:pic>
        <p:nvPicPr>
          <p:cNvPr id="903" name="Google Shape;903;g20a5a102d9a_0_356"/>
          <p:cNvPicPr preferRelativeResize="0"/>
          <p:nvPr/>
        </p:nvPicPr>
        <p:blipFill rotWithShape="1">
          <a:blip r:embed="rId5">
            <a:alphaModFix/>
          </a:blip>
          <a:srcRect b="0" l="0" r="0" t="0"/>
          <a:stretch/>
        </p:blipFill>
        <p:spPr>
          <a:xfrm>
            <a:off x="1634044" y="2018099"/>
            <a:ext cx="1187868" cy="306395"/>
          </a:xfrm>
          <a:prstGeom prst="rect">
            <a:avLst/>
          </a:prstGeom>
          <a:noFill/>
          <a:ln>
            <a:noFill/>
          </a:ln>
        </p:spPr>
      </p:pic>
      <p:pic>
        <p:nvPicPr>
          <p:cNvPr id="904" name="Google Shape;904;g20a5a102d9a_0_356"/>
          <p:cNvPicPr preferRelativeResize="0"/>
          <p:nvPr/>
        </p:nvPicPr>
        <p:blipFill rotWithShape="1">
          <a:blip r:embed="rId6">
            <a:alphaModFix/>
          </a:blip>
          <a:srcRect b="0" l="0" r="4525" t="0"/>
          <a:stretch/>
        </p:blipFill>
        <p:spPr>
          <a:xfrm>
            <a:off x="1773769" y="3842603"/>
            <a:ext cx="1402332" cy="523250"/>
          </a:xfrm>
          <a:prstGeom prst="rect">
            <a:avLst/>
          </a:prstGeom>
          <a:noFill/>
          <a:ln>
            <a:noFill/>
          </a:ln>
        </p:spPr>
      </p:pic>
      <p:pic>
        <p:nvPicPr>
          <p:cNvPr id="905" name="Google Shape;905;g20a5a102d9a_0_356"/>
          <p:cNvPicPr preferRelativeResize="0"/>
          <p:nvPr/>
        </p:nvPicPr>
        <p:blipFill rotWithShape="1">
          <a:blip r:embed="rId7">
            <a:alphaModFix/>
          </a:blip>
          <a:srcRect b="0" l="0" r="0" t="0"/>
          <a:stretch/>
        </p:blipFill>
        <p:spPr>
          <a:xfrm>
            <a:off x="2042704" y="3111519"/>
            <a:ext cx="1199257" cy="528824"/>
          </a:xfrm>
          <a:prstGeom prst="rect">
            <a:avLst/>
          </a:prstGeom>
          <a:noFill/>
          <a:ln>
            <a:noFill/>
          </a:ln>
        </p:spPr>
      </p:pic>
      <p:pic>
        <p:nvPicPr>
          <p:cNvPr descr="IEEE Consumer Technology Society" id="906" name="Google Shape;906;g20a5a102d9a_0_356"/>
          <p:cNvPicPr preferRelativeResize="0"/>
          <p:nvPr/>
        </p:nvPicPr>
        <p:blipFill rotWithShape="1">
          <a:blip r:embed="rId8">
            <a:alphaModFix/>
          </a:blip>
          <a:srcRect b="0" l="0" r="0" t="0"/>
          <a:stretch/>
        </p:blipFill>
        <p:spPr>
          <a:xfrm>
            <a:off x="3941245" y="1033535"/>
            <a:ext cx="1077579" cy="508379"/>
          </a:xfrm>
          <a:prstGeom prst="rect">
            <a:avLst/>
          </a:prstGeom>
          <a:noFill/>
          <a:ln>
            <a:noFill/>
          </a:ln>
        </p:spPr>
      </p:pic>
      <p:pic>
        <p:nvPicPr>
          <p:cNvPr id="907" name="Google Shape;907;g20a5a102d9a_0_356"/>
          <p:cNvPicPr preferRelativeResize="0"/>
          <p:nvPr/>
        </p:nvPicPr>
        <p:blipFill rotWithShape="1">
          <a:blip r:embed="rId9">
            <a:alphaModFix/>
          </a:blip>
          <a:srcRect b="0" l="0" r="0" t="0"/>
          <a:stretch/>
        </p:blipFill>
        <p:spPr>
          <a:xfrm>
            <a:off x="3111995" y="1708165"/>
            <a:ext cx="1217273" cy="380759"/>
          </a:xfrm>
          <a:prstGeom prst="rect">
            <a:avLst/>
          </a:prstGeom>
          <a:noFill/>
          <a:ln>
            <a:noFill/>
          </a:ln>
        </p:spPr>
      </p:pic>
      <p:pic>
        <p:nvPicPr>
          <p:cNvPr descr="EMBS – Your Global Connection to the Biomedical Engineering Community" id="908" name="Google Shape;908;g20a5a102d9a_0_356"/>
          <p:cNvPicPr preferRelativeResize="0"/>
          <p:nvPr/>
        </p:nvPicPr>
        <p:blipFill rotWithShape="1">
          <a:blip r:embed="rId10">
            <a:alphaModFix/>
          </a:blip>
          <a:srcRect b="0" l="0" r="0" t="0"/>
          <a:stretch/>
        </p:blipFill>
        <p:spPr>
          <a:xfrm>
            <a:off x="4484297" y="1752157"/>
            <a:ext cx="587549" cy="424004"/>
          </a:xfrm>
          <a:prstGeom prst="rect">
            <a:avLst/>
          </a:prstGeom>
          <a:noFill/>
          <a:ln>
            <a:noFill/>
          </a:ln>
        </p:spPr>
      </p:pic>
      <p:pic>
        <p:nvPicPr>
          <p:cNvPr id="909" name="Google Shape;909;g20a5a102d9a_0_356"/>
          <p:cNvPicPr preferRelativeResize="0"/>
          <p:nvPr/>
        </p:nvPicPr>
        <p:blipFill rotWithShape="1">
          <a:blip r:embed="rId11">
            <a:alphaModFix/>
          </a:blip>
          <a:srcRect b="0" l="0" r="0" t="0"/>
          <a:stretch/>
        </p:blipFill>
        <p:spPr>
          <a:xfrm>
            <a:off x="3381835" y="2136235"/>
            <a:ext cx="1278217" cy="424004"/>
          </a:xfrm>
          <a:prstGeom prst="rect">
            <a:avLst/>
          </a:prstGeom>
          <a:noFill/>
          <a:ln>
            <a:noFill/>
          </a:ln>
        </p:spPr>
      </p:pic>
      <p:pic>
        <p:nvPicPr>
          <p:cNvPr id="910" name="Google Shape;910;g20a5a102d9a_0_356"/>
          <p:cNvPicPr preferRelativeResize="0"/>
          <p:nvPr/>
        </p:nvPicPr>
        <p:blipFill rotWithShape="1">
          <a:blip r:embed="rId12">
            <a:alphaModFix/>
          </a:blip>
          <a:srcRect b="0" l="0" r="0" t="0"/>
          <a:stretch/>
        </p:blipFill>
        <p:spPr>
          <a:xfrm>
            <a:off x="3623680" y="2644246"/>
            <a:ext cx="1162427" cy="528939"/>
          </a:xfrm>
          <a:prstGeom prst="rect">
            <a:avLst/>
          </a:prstGeom>
          <a:noFill/>
          <a:ln>
            <a:noFill/>
          </a:ln>
        </p:spPr>
      </p:pic>
      <p:pic>
        <p:nvPicPr>
          <p:cNvPr descr="Image result for ieee future directions logo" id="911" name="Google Shape;911;g20a5a102d9a_0_356"/>
          <p:cNvPicPr preferRelativeResize="0"/>
          <p:nvPr/>
        </p:nvPicPr>
        <p:blipFill rotWithShape="1">
          <a:blip r:embed="rId13">
            <a:alphaModFix/>
          </a:blip>
          <a:srcRect b="0" l="0" r="0" t="0"/>
          <a:stretch/>
        </p:blipFill>
        <p:spPr>
          <a:xfrm>
            <a:off x="7888915" y="3789683"/>
            <a:ext cx="1187823" cy="945426"/>
          </a:xfrm>
          <a:prstGeom prst="rect">
            <a:avLst/>
          </a:prstGeom>
          <a:noFill/>
          <a:ln>
            <a:noFill/>
          </a:ln>
        </p:spPr>
      </p:pic>
      <p:pic>
        <p:nvPicPr>
          <p:cNvPr id="912" name="Google Shape;912;g20a5a102d9a_0_356"/>
          <p:cNvPicPr preferRelativeResize="0"/>
          <p:nvPr/>
        </p:nvPicPr>
        <p:blipFill rotWithShape="1">
          <a:blip r:embed="rId14">
            <a:alphaModFix/>
          </a:blip>
          <a:srcRect b="0" l="0" r="0" t="0"/>
          <a:stretch/>
        </p:blipFill>
        <p:spPr>
          <a:xfrm>
            <a:off x="3857410" y="3936075"/>
            <a:ext cx="762525" cy="579698"/>
          </a:xfrm>
          <a:prstGeom prst="rect">
            <a:avLst/>
          </a:prstGeom>
          <a:noFill/>
          <a:ln>
            <a:noFill/>
          </a:ln>
        </p:spPr>
      </p:pic>
      <p:pic>
        <p:nvPicPr>
          <p:cNvPr id="913" name="Google Shape;913;g20a5a102d9a_0_356"/>
          <p:cNvPicPr preferRelativeResize="0"/>
          <p:nvPr/>
        </p:nvPicPr>
        <p:blipFill rotWithShape="1">
          <a:blip r:embed="rId15">
            <a:alphaModFix/>
          </a:blip>
          <a:srcRect b="0" l="0" r="0" t="0"/>
          <a:stretch/>
        </p:blipFill>
        <p:spPr>
          <a:xfrm>
            <a:off x="5375672" y="252325"/>
            <a:ext cx="1074248" cy="622242"/>
          </a:xfrm>
          <a:prstGeom prst="rect">
            <a:avLst/>
          </a:prstGeom>
          <a:noFill/>
          <a:ln>
            <a:noFill/>
          </a:ln>
        </p:spPr>
      </p:pic>
      <p:pic>
        <p:nvPicPr>
          <p:cNvPr id="914" name="Google Shape;914;g20a5a102d9a_0_356"/>
          <p:cNvPicPr preferRelativeResize="0"/>
          <p:nvPr/>
        </p:nvPicPr>
        <p:blipFill rotWithShape="1">
          <a:blip r:embed="rId16">
            <a:alphaModFix/>
          </a:blip>
          <a:srcRect b="0" l="0" r="0" t="0"/>
          <a:stretch/>
        </p:blipFill>
        <p:spPr>
          <a:xfrm>
            <a:off x="5318593" y="968279"/>
            <a:ext cx="1020368" cy="647556"/>
          </a:xfrm>
          <a:prstGeom prst="rect">
            <a:avLst/>
          </a:prstGeom>
          <a:noFill/>
          <a:ln>
            <a:noFill/>
          </a:ln>
        </p:spPr>
      </p:pic>
      <p:pic>
        <p:nvPicPr>
          <p:cNvPr id="915" name="Google Shape;915;g20a5a102d9a_0_356"/>
          <p:cNvPicPr preferRelativeResize="0"/>
          <p:nvPr/>
        </p:nvPicPr>
        <p:blipFill rotWithShape="1">
          <a:blip r:embed="rId17">
            <a:alphaModFix/>
          </a:blip>
          <a:srcRect b="0" l="0" r="0" t="0"/>
          <a:stretch/>
        </p:blipFill>
        <p:spPr>
          <a:xfrm>
            <a:off x="8035767" y="3412357"/>
            <a:ext cx="1005202" cy="419820"/>
          </a:xfrm>
          <a:prstGeom prst="rect">
            <a:avLst/>
          </a:prstGeom>
          <a:noFill/>
          <a:ln>
            <a:noFill/>
          </a:ln>
        </p:spPr>
      </p:pic>
      <p:pic>
        <p:nvPicPr>
          <p:cNvPr id="916" name="Google Shape;916;g20a5a102d9a_0_356"/>
          <p:cNvPicPr preferRelativeResize="0"/>
          <p:nvPr/>
        </p:nvPicPr>
        <p:blipFill rotWithShape="1">
          <a:blip r:embed="rId18">
            <a:alphaModFix/>
          </a:blip>
          <a:srcRect b="0" l="0" r="0" t="0"/>
          <a:stretch/>
        </p:blipFill>
        <p:spPr>
          <a:xfrm>
            <a:off x="5275881" y="1785645"/>
            <a:ext cx="1105790" cy="427572"/>
          </a:xfrm>
          <a:prstGeom prst="rect">
            <a:avLst/>
          </a:prstGeom>
          <a:noFill/>
          <a:ln>
            <a:noFill/>
          </a:ln>
        </p:spPr>
      </p:pic>
      <p:grpSp>
        <p:nvGrpSpPr>
          <p:cNvPr id="917" name="Google Shape;917;g20a5a102d9a_0_356"/>
          <p:cNvGrpSpPr/>
          <p:nvPr/>
        </p:nvGrpSpPr>
        <p:grpSpPr>
          <a:xfrm>
            <a:off x="5086209" y="2463830"/>
            <a:ext cx="1407600" cy="520437"/>
            <a:chOff x="6302042" y="392049"/>
            <a:chExt cx="1876800" cy="693916"/>
          </a:xfrm>
        </p:grpSpPr>
        <p:pic>
          <p:nvPicPr>
            <p:cNvPr id="918" name="Google Shape;918;g20a5a102d9a_0_356"/>
            <p:cNvPicPr preferRelativeResize="0"/>
            <p:nvPr/>
          </p:nvPicPr>
          <p:blipFill rotWithShape="1">
            <a:blip r:embed="rId19">
              <a:alphaModFix/>
            </a:blip>
            <a:srcRect b="0" l="0" r="0" t="0"/>
            <a:stretch/>
          </p:blipFill>
          <p:spPr>
            <a:xfrm>
              <a:off x="6500154" y="392049"/>
              <a:ext cx="1145879" cy="320650"/>
            </a:xfrm>
            <a:prstGeom prst="rect">
              <a:avLst/>
            </a:prstGeom>
            <a:noFill/>
            <a:ln>
              <a:noFill/>
            </a:ln>
          </p:spPr>
        </p:pic>
        <p:sp>
          <p:nvSpPr>
            <p:cNvPr id="919" name="Google Shape;919;g20a5a102d9a_0_356"/>
            <p:cNvSpPr txBox="1"/>
            <p:nvPr/>
          </p:nvSpPr>
          <p:spPr>
            <a:xfrm>
              <a:off x="6302042" y="809065"/>
              <a:ext cx="18768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US" sz="900" u="none" cap="none" strike="noStrike">
                  <a:solidFill>
                    <a:srgbClr val="7F6000"/>
                  </a:solidFill>
                  <a:latin typeface="Calibri"/>
                  <a:ea typeface="Calibri"/>
                  <a:cs typeface="Calibri"/>
                  <a:sym typeface="Calibri"/>
                </a:rPr>
                <a:t>Intellectual Property Rights</a:t>
              </a:r>
              <a:endParaRPr sz="1100"/>
            </a:p>
          </p:txBody>
        </p:sp>
      </p:grpSp>
      <p:pic>
        <p:nvPicPr>
          <p:cNvPr id="920" name="Google Shape;920;g20a5a102d9a_0_356"/>
          <p:cNvPicPr preferRelativeResize="0"/>
          <p:nvPr/>
        </p:nvPicPr>
        <p:blipFill rotWithShape="1">
          <a:blip r:embed="rId20">
            <a:alphaModFix/>
          </a:blip>
          <a:srcRect b="0" l="0" r="0" t="0"/>
          <a:stretch/>
        </p:blipFill>
        <p:spPr>
          <a:xfrm>
            <a:off x="5300647" y="4452433"/>
            <a:ext cx="784232" cy="581172"/>
          </a:xfrm>
          <a:prstGeom prst="rect">
            <a:avLst/>
          </a:prstGeom>
          <a:noFill/>
          <a:ln>
            <a:noFill/>
          </a:ln>
        </p:spPr>
      </p:pic>
      <p:pic>
        <p:nvPicPr>
          <p:cNvPr id="921" name="Google Shape;921;g20a5a102d9a_0_356"/>
          <p:cNvPicPr preferRelativeResize="0"/>
          <p:nvPr/>
        </p:nvPicPr>
        <p:blipFill rotWithShape="1">
          <a:blip r:embed="rId21">
            <a:alphaModFix/>
          </a:blip>
          <a:srcRect b="0" l="0" r="0" t="0"/>
          <a:stretch/>
        </p:blipFill>
        <p:spPr>
          <a:xfrm>
            <a:off x="6710992" y="315158"/>
            <a:ext cx="884509" cy="608850"/>
          </a:xfrm>
          <a:prstGeom prst="rect">
            <a:avLst/>
          </a:prstGeom>
          <a:noFill/>
          <a:ln>
            <a:noFill/>
          </a:ln>
        </p:spPr>
      </p:pic>
      <p:pic>
        <p:nvPicPr>
          <p:cNvPr id="922" name="Google Shape;922;g20a5a102d9a_0_356"/>
          <p:cNvPicPr preferRelativeResize="0"/>
          <p:nvPr/>
        </p:nvPicPr>
        <p:blipFill rotWithShape="1">
          <a:blip r:embed="rId22">
            <a:alphaModFix/>
          </a:blip>
          <a:srcRect b="0" l="0" r="0" t="0"/>
          <a:stretch/>
        </p:blipFill>
        <p:spPr>
          <a:xfrm>
            <a:off x="6572452" y="1512572"/>
            <a:ext cx="1193003" cy="580469"/>
          </a:xfrm>
          <a:prstGeom prst="rect">
            <a:avLst/>
          </a:prstGeom>
          <a:noFill/>
          <a:ln>
            <a:noFill/>
          </a:ln>
        </p:spPr>
      </p:pic>
      <p:pic>
        <p:nvPicPr>
          <p:cNvPr id="923" name="Google Shape;923;g20a5a102d9a_0_356"/>
          <p:cNvPicPr preferRelativeResize="0"/>
          <p:nvPr/>
        </p:nvPicPr>
        <p:blipFill rotWithShape="1">
          <a:blip r:embed="rId23">
            <a:alphaModFix/>
          </a:blip>
          <a:srcRect b="0" l="0" r="0" t="0"/>
          <a:stretch/>
        </p:blipFill>
        <p:spPr>
          <a:xfrm>
            <a:off x="6514813" y="1120950"/>
            <a:ext cx="1243219" cy="311432"/>
          </a:xfrm>
          <a:prstGeom prst="rect">
            <a:avLst/>
          </a:prstGeom>
          <a:noFill/>
          <a:ln>
            <a:noFill/>
          </a:ln>
        </p:spPr>
      </p:pic>
      <p:pic>
        <p:nvPicPr>
          <p:cNvPr id="924" name="Google Shape;924;g20a5a102d9a_0_356"/>
          <p:cNvPicPr preferRelativeResize="0"/>
          <p:nvPr/>
        </p:nvPicPr>
        <p:blipFill rotWithShape="1">
          <a:blip r:embed="rId24">
            <a:alphaModFix/>
          </a:blip>
          <a:srcRect b="0" l="0" r="0" t="0"/>
          <a:stretch/>
        </p:blipFill>
        <p:spPr>
          <a:xfrm>
            <a:off x="6544489" y="3842465"/>
            <a:ext cx="1163367" cy="596709"/>
          </a:xfrm>
          <a:prstGeom prst="rect">
            <a:avLst/>
          </a:prstGeom>
          <a:noFill/>
          <a:ln>
            <a:noFill/>
          </a:ln>
        </p:spPr>
      </p:pic>
      <p:pic>
        <p:nvPicPr>
          <p:cNvPr id="925" name="Google Shape;925;g20a5a102d9a_0_356"/>
          <p:cNvPicPr preferRelativeResize="0"/>
          <p:nvPr/>
        </p:nvPicPr>
        <p:blipFill rotWithShape="1">
          <a:blip r:embed="rId25">
            <a:alphaModFix/>
          </a:blip>
          <a:srcRect b="0" l="0" r="0" t="0"/>
          <a:stretch/>
        </p:blipFill>
        <p:spPr>
          <a:xfrm>
            <a:off x="7775330" y="1562949"/>
            <a:ext cx="1271627" cy="469700"/>
          </a:xfrm>
          <a:prstGeom prst="rect">
            <a:avLst/>
          </a:prstGeom>
          <a:noFill/>
          <a:ln>
            <a:noFill/>
          </a:ln>
        </p:spPr>
      </p:pic>
      <p:pic>
        <p:nvPicPr>
          <p:cNvPr id="926" name="Google Shape;926;g20a5a102d9a_0_356"/>
          <p:cNvPicPr preferRelativeResize="0"/>
          <p:nvPr/>
        </p:nvPicPr>
        <p:blipFill rotWithShape="1">
          <a:blip r:embed="rId26">
            <a:alphaModFix/>
          </a:blip>
          <a:srcRect b="0" l="0" r="0" t="0"/>
          <a:stretch/>
        </p:blipFill>
        <p:spPr>
          <a:xfrm>
            <a:off x="8035768" y="914117"/>
            <a:ext cx="814539" cy="531651"/>
          </a:xfrm>
          <a:prstGeom prst="rect">
            <a:avLst/>
          </a:prstGeom>
          <a:noFill/>
          <a:ln>
            <a:noFill/>
          </a:ln>
        </p:spPr>
      </p:pic>
      <p:pic>
        <p:nvPicPr>
          <p:cNvPr descr="Image result for ieee solid state circuit society logo" id="927" name="Google Shape;927;g20a5a102d9a_0_356"/>
          <p:cNvPicPr preferRelativeResize="0"/>
          <p:nvPr/>
        </p:nvPicPr>
        <p:blipFill rotWithShape="1">
          <a:blip r:embed="rId27">
            <a:alphaModFix/>
          </a:blip>
          <a:srcRect b="0" l="0" r="0" t="0"/>
          <a:stretch/>
        </p:blipFill>
        <p:spPr>
          <a:xfrm>
            <a:off x="7835456" y="2176161"/>
            <a:ext cx="1196278" cy="282634"/>
          </a:xfrm>
          <a:prstGeom prst="rect">
            <a:avLst/>
          </a:prstGeom>
          <a:noFill/>
          <a:ln>
            <a:noFill/>
          </a:ln>
        </p:spPr>
      </p:pic>
      <p:pic>
        <p:nvPicPr>
          <p:cNvPr id="928" name="Google Shape;928;g20a5a102d9a_0_356"/>
          <p:cNvPicPr preferRelativeResize="0"/>
          <p:nvPr/>
        </p:nvPicPr>
        <p:blipFill rotWithShape="1">
          <a:blip r:embed="rId28">
            <a:alphaModFix/>
          </a:blip>
          <a:srcRect b="0" l="0" r="0" t="0"/>
          <a:stretch/>
        </p:blipFill>
        <p:spPr>
          <a:xfrm>
            <a:off x="3695287" y="4743020"/>
            <a:ext cx="1219901" cy="292411"/>
          </a:xfrm>
          <a:prstGeom prst="rect">
            <a:avLst/>
          </a:prstGeom>
          <a:noFill/>
          <a:ln>
            <a:noFill/>
          </a:ln>
        </p:spPr>
      </p:pic>
      <p:pic>
        <p:nvPicPr>
          <p:cNvPr id="929" name="Google Shape;929;g20a5a102d9a_0_356"/>
          <p:cNvPicPr preferRelativeResize="0"/>
          <p:nvPr/>
        </p:nvPicPr>
        <p:blipFill rotWithShape="1">
          <a:blip r:embed="rId29">
            <a:alphaModFix/>
          </a:blip>
          <a:srcRect b="0" l="0" r="0" t="0"/>
          <a:stretch/>
        </p:blipFill>
        <p:spPr>
          <a:xfrm>
            <a:off x="8035767" y="2709164"/>
            <a:ext cx="991552" cy="579698"/>
          </a:xfrm>
          <a:prstGeom prst="rect">
            <a:avLst/>
          </a:prstGeom>
          <a:noFill/>
          <a:ln>
            <a:noFill/>
          </a:ln>
        </p:spPr>
      </p:pic>
      <p:pic>
        <p:nvPicPr>
          <p:cNvPr descr="https://wie.ieee.org/wp-content/uploads/2018/04/WIE_purple_pms526_300-1.jpg" id="930" name="Google Shape;930;g20a5a102d9a_0_356"/>
          <p:cNvPicPr preferRelativeResize="0"/>
          <p:nvPr/>
        </p:nvPicPr>
        <p:blipFill rotWithShape="1">
          <a:blip r:embed="rId30">
            <a:alphaModFix/>
          </a:blip>
          <a:srcRect b="0" l="0" r="0" t="0"/>
          <a:stretch/>
        </p:blipFill>
        <p:spPr>
          <a:xfrm>
            <a:off x="3848078" y="3257191"/>
            <a:ext cx="723922" cy="560593"/>
          </a:xfrm>
          <a:prstGeom prst="rect">
            <a:avLst/>
          </a:prstGeom>
          <a:noFill/>
          <a:ln>
            <a:noFill/>
          </a:ln>
        </p:spPr>
      </p:pic>
      <p:sp>
        <p:nvSpPr>
          <p:cNvPr descr="data:image/jpeg;base64,/9j/4AAQSkZJRgABAQAAAQABAAD/2wCEAAkGBwgHBgkIBwgKCgkLDRYPDQwMDRsUFRAWIB0iIiAdHx8kKDQsJCYxJx8fLT0tMTU3Ojo6Iys/RD84QzQ5OjcBCgoKDQwNGg8PGjclHyU3Nzc3Nzc3Nzc3Nzc3Nzc3Nzc3Nzc3Nzc3Nzc3Nzc3Nzc3Nzc3Nzc3Nzc3Nzc3Nzc3N//AABEIAJoAlwMBIgACEQEDEQH/xAAcAAACAwEBAQEAAAAAAAAAAAAGBwAEBQMBAgj/xABHEAABAwMDAQUFBQUEBwkBAAABAgMEAAURBhIhMQcTQVFhFCIycYEVQpGhsSNSYnLRJILB4QgWMzWSstImNENUc3STwvEX/8QAGAEBAAMBAAAAAAAAAAAAAAAAAAECAwT/xAAsEQACAQMDAQcEAwEAAAAAAAAAAQIDESESMUFRBBMiYXGR0TKBobHB4fAU/9oADAMBAAIRAxEAPwB41KlSgJUqVXnS2YMVyVKdQyw0krcccOEpA8SaA75FZ16vlsscUSbrNZitE7UFw8rV5JHUn0FCfaBqxdskW6BFu8W1MzWnH13J5vvdiEgYDaehUd2R16dKFdQ6hReezMXSHc03O52CZHfdfXFLW5W/AOw+BCuvGQD0oA6j69s8ux3i6Rg/ttSCp5h5otufDlPB/e8KwXLzrK2fYl5u0mD7BcZTTD1rbj4VHDvw++TkqHGfCteFolL9nvjd2uRnT762BJlobCEgBOEBCfJPhmuFr0he337WNUXpibDtSguPHYj7O9WkYStwknJHUAY5oAW1nc3Xdb31l5vUUmHbYLR7q0PltDaikrKnCFDAx8+lazLYHY1Gn3W4zlrYhmYh5mWtteSCUJKsgq+IDnrRiNMWzv7084hxarygNzQpfxJCSkJGOgwT+NeytM2eZpxGnnmCq2IQhAZDigdqCCkZBz1AoRcEbUqPoXR8e+3q43KXPkxEIMeTMW4HXlAKCW0nofXwGatdm961DdHtRN391lyRFfQGWWgkJa3IKtgUBzjIGTk8UR3bSlnvM9iZdool9w2pDTDx3Mpz1Ow8Z9ay7XpJzS1sv6dMLZEie6XorTydrbCtuAOM5A60JKVj7QJUq6u2u4aemF5iSIr0q3/2iOhw/vKwCnrycceOKNos6JKU8iNJZeWwvu3UtuBRbX+6rHQ+hoDfizNDaHjWmyMOTL3Nc7oPBJUDIc+N1Z5wBnIz5CqdlRcLTKVpLSXsxmRUpk3m8TEFYL7gzgJHKlH1OAKAaGc17Qfo+/3STe7vYL4Izsy2BtXtUVJShxKxkApJOFUXpORmgPalSpQEqVKlASpUrm88hhBW6tKG0jKlqVgJHqaA+lrSONwBPApZ65vWoYerWrKYMW5WS6xVIRFcIbU4oA70BzpvxyAeD6V72yR1Lt1lvbVxkxIsOanvn4i+W0LGA6MfFtOOPEE1xsUbUGtLMzB1TCehlhbUuBemdqHF4VwS3ztUU/ryPMCloWReL1pd2yR0NxbrY5SQwu8QSoljJKUqH3VYGDjnAHzo50/YPspq4y75ManTbi4lyY8tAS17owlKUnokevNaV3usW0srekFIUQTtzgnHiT4D1NJDVnaNc7/P+zdOIU84ScLSPdT/ACg/8xq8YN5exnKebIaWotfWizN5W+3nnaVqxn5DqfpS3uvbLIkOlm1xpLyvDaAgfgMqrhpnspl3V4Tb9IckOHlWVnbn1V1V9Kalk0LZ7W0ENsoHmGkBA/Lk/U1p4YeX5ZlmXn+EJtWpteXMqLNoUlHgX21Z/Fah+lcxN7QRyYDB9Nrf/VX6GatFvaHuQ2fmUAn8TXYwouP+7s/8Ap3q8ye7fRH55b1rrW1K/tlod7tPiylwD8QSKIbH20NFYauSXWVZwrvk7gP7w5H1FNx+x258HdEaBPihO39KFtQdnFnuyVEstqXzytHvD5KHNO8i/wCxoa49jYserbVdmUuMyG0hXAUFgoP96qt10emVeXrxabvOtMyUgIkri7FJeAGEkhQPIHjScvWgr7pSUZVgfe4OSwo8qHl+6oeh5ok0B2oKW6i23dJakA7C2vIBP8JPwn0NRKmuMFo1H6mjdotw09GuVp02zKhR2mjMu+opuVLeG3JDX7y8Z6Yx6ZzXvZbqF9Fss9is8V654SXrnNW6Q1E35Vs3feUMjgf1ww50SBqiyPw31KXDlIKFhCilX+VV0osGibGyyO5t9vbWhpJIPK1HAyepJJ5J9SeKxNU7m/UoBk9o64t0uKX7G6m026WmLKm+0J3tFWPfLWM7OeoP0o8QoLSFDoeQfMUJPqpUqUBKXfa1JUI9sE9h17TAk5uyovvrG34EqHgndjJ9MUbX2a5brNNmsR3ZDrDC3EMtJ3KWoDgAfOltpO8L0q0bLruEmKbm6t8T1e+xJW5ypDmfhV4YPHFAVtI2++TNPosE+1oOmLy08qI6w9udt6FEqQF7uD4Yx9aZU6azZbYguObu7bCEhZ5VgYyf1NcNN6ehaYgvRoDz3sZdU8ht1zclkH7qfJPjSe7WdUSrtc27FbCS5IO3CTghBPA+vU+lXhG+XsZzk9luZGor5ctfXtdttjpEMKBdewcKGcZ/l8h401tC6Ag2OEgutHeQCoKHvLPmr+nhXLsx0ZHsttadUApfxbyn/aK/e+XgBTAWoNpKlEBI6knpVpyawtykYpq/B6lKUpwkAAeAGK4OzI7TiWi4O9V0Qnkn6UO3G+vy3xFtYI3K2hzxV8vIetU33/s/+yQ1b5azh58cnP7oqyoPkpPtKWwUOXJoSCy2d5Ry6oHhsep/wrii9R1JYWoqS28tSUrPTjxPzoauS0w46ba0olQ96QvPxL8q+Zf+44HQ++utI9nTs+pk+0yz5Bf7e0Eubt4U38aAnKkjzx5etdY0mPKTuYdQ4PHarNCUaQ7Kh9404pM2GMhXi435HzqZ9pQZ9uJZkoGX20HGf4h6elU7jdMv/wBGzC+Sw1IbLTyAtCuCCM0qe0ns2ZnoVMhYQ8kcO46eisdR5Hwo8smoESiliXtQ8fhUOi/6Gt5QStJCgCk+BGc1naVN6ZGqcaq1RYhezjXE60XM2W9lSX0HYO8P+0A8D/F5Hxpv361RNV2P2ZTykJUpLzL7R95pxJylQ9QfClp2uaH3N/aVuQRIaBU2U8FQHO3PmOoNaXY/rH7ThpiSl/t0KCHM/vY4V/e/WryjqWCIy0s1omiT7ddrprK5Rbg1LjttvoSwGGtrZCg4rk8jHy61s6O1OdTe3vxIDrNsYeDUSSvgSgBhSkp8Bnp6euQO2pdLWvUJZXeFSFMMZJZRIU22sfxgHnpQaXOzyxu2q4212aA+pxUT2Bb7qCGyd5KORtGTnj1rA6BqVKrW+bGuENiXCdS9GeQFtOJ6KSehqUBWN3jC+t2VRWZa4ypOAn3QgKCeT4cnj61YuFvh3KIuJcIzUmOse806kKSfoaCLto24XjVVwv0PUDlvfbbajwHIhC9gSCVpdT0UNxziiHS/+sgakM6nTCW62oBiREJAfTzypJ+E9KA4a9vDdosL7i1EApUVY/dAyR9eB9aT3ZPZHtQ32TfJ4KlOuKCTj4R94/hhIrb7e7stLCYTRyXXEtYHiANx/MgUa9llmTa9PMpAG5KEoJHieqj9Sa3Xgj6fs5n4pev6QaISlKAlAASBgAeFDt6ukOQtcF5byEJOFONYIJ8jWtd5XsUB11PxbcJ/mNBERhcuW2xkkuKwT+pq3Z6aleUuCnaarjaK5NqNbxDjLXEktLkSE/sSshBCfMA+NcrXa5UWWqQ+yVBlClpAO7erwqhd3/aJzm0fske42nyA6V3bcdi2LKFOIW+9wQSDtA6Vu4y077nOnDVtsUnY0xa1Lejv7lEk5aUCfyq8/HeVZIaUsuFQeXlOw5FVPtKcnAEx/wBBvNW5l3dZs8Zx24FtxbqwSp0AkCrz1KywZxUXqtc+LZGnx5jTqIb/AAcKygjIPXrVw2yVBuKno62WmQrKVOrABB8CKxvtF+QjcJrjqT0IdJH5Grtw/tFsgyFcrQFMrPUnHw1EozbvffBMHBK1tslqfBtrLvtKn1lh0ktpZAPI6gH51sWW7szSY6UrQWx7veKyVD+tDDEqOu2SYcmQ0243+2aC1pSeOoGTVaDL7h9qUwoKCVZG05BHlVHS1pxbu0aRquElJKyYfXKGidDdjr++OD5HwNfnSe0vRXaC26P2USYshYHASScH8FYPyNfpFlYdQlxPKVAKFJ7t7syVwDNQgbmyHc48ztUPzB+lc1OVsdDtmlh8MakJ1F3sw74BSX2yh1JHHTBFAdq0dqSFerAguwRbbEiS3HlpUovONuJISFIxjI4z4cfStHsiu32pp5pSjlZbSpXPVQ91X5pFbOorFernOQ5bdUybUwGwFR2Yza9ysn3tx5Hlj0qk1aWC8HeOTzQlvi2C0NaabuKJku2p/b4GFJ7wqWMp8Bzx6CpWTp7TF4sWtvbnbjJu0WbCLcqTIKEltaFAt8Dk8FQ6eNeVQuL7UE+2zNUzGtOtP6Zu5ePeT5txVEaeOepRhQUCefDOacekmLjHsUdF4ubVyl8lUpoAJUD0xjrgePjQpbb+jUkCxxtQWeDLNzEwL3gFLamFkABJBzkDzGKI9AvxZOkrc7AgogR1JVtiocKw0dxBGSATzk9PGgEt2mu+36+tMQklJkZUPm5j9BT4020GrNGH7yN/480g9U4//qtqCxx7v47l4/wr9BWb/dML/wBBH/KK3q7f7oc9PdegOdqLTzukLmGU5SiI+tznBADauaTnYzHXL/1l97JFtKUlZ4ClZANNftXKhYZuCR/YJGcH+A0tOwR5TDmonUJSpSYzRwsZHxGqpO0SdS8XkDNw0DeoEB+Y9NhqaYbLiwh1zdgDPGUisvTunrlqJT6IUlpvuACrv3FjOfLAPlTs1jPYe0neEuW9hLhiO4W2Skg7TzjxoE7E/Yu/u3tgdI2t7S1jjk+dayppTUWmUhVbpuVz4jQrloTTdzkSH47sh9SEMFtSlbScjJ3AVl2PQ1y1Pa/tyXcUtNPPKbQpwFxxah1OMjAzx1+lNLV9jtd9sMiHHkyUPnCmS42nbvHIBx4HpSnYXrTScXYhmW1C7wqCdneMlXiQecfTFKis0rPSRSleLaa1HGXFvGg7u0Wnw4hwbgUZ2OpHVKk0ydW6oNv7Pi/EVtfmutGOv9zckkn8BQrYu0xhUhCNR2wOs9C9FVgp9dpBz+NHWqbNA1fo59Fl3IcQlEphxxXurHl6ZBpdaWoEeLVF1BZ6V0FL1S0zMk3JLAkr2trWkuqVzjJyR4+tV3m712fah9nUsutpO5QbBLbyMkdD0PB+XrXS0XnWWhSUNMLbYQSotvsB1seoUOn0Irdjdrci4vpTqCOjulcF1jokfy45H1rNW1Lg1lq0vlD60/v+y2EuFJIHG1WeDyPyIof7UYaZmnHkqHBQtH4pP9K09GLS5bFLbUChThKSOhGBXxrvH2E5u+HcM/gqixVsRvRuLj/R9llUMskn3XHE/QgK/WjPtNtZuv2AhRkpYFySh8xVqSsIUlQ6joM45pef6PmSt/y788f3KZvaZcX7TpdcyNPlwFtuozIixw8pA5+JJIG3zqs+PQ0hu0AEaNctKyWrpJuV9cbYvMiEtiTIcW2tjullpYBHPhz0zUq3Zdaa+UhhabJ9tQnEZTJTFUyTx44JH5VKzNDtf7N2cxZs99Ts+FMhvpTIdt7r2WXHc4AwCATg9B5edGvZ59lDS0ZuxSpUqC2taUOy0lLhO4k5ykeJPOKwbrZrvZ59zXD0+zqC13OUiYpgSUsux3gBz73ChlII6EVp9n9uvEUXi4XuG1bnLnN9oRAacCwwNoBJI4KlYyf88UApu05owNe2mWRhKZOCfQOA/oae+nHA7ZoxBzsTs/DilN2+Wlao6Z7SSC04lzI8ARtP57TRp2WXlN008yd2VKbSvA8DjCh9CPzrefii36M54Ya+6LHahGQ9pG5vKdDZahSMZHxfs1cflSm7Am1vytQsoSSFwk/juOKe9/tjV4ss23vAlEhlTZxx1HnS20nYrfpS6e0QGnWlKIQ8FOFWQD5VFOLmscCrONPEuTlrBh5rTF1DzTiCIjnxJI+7QN2PD9rc/wCVv/Gm1qL2h1E20ypDjkN9CkKBOctqHgevT9Kz9JaftGnrdOftsMLdK0B0PqKwUeGAehya6pOTlGozljKChKmYOtp1xtlkVMtSkpcaWC5ubCvc5B4PqQfpVHS/aHAmadTCv0tLM9t9StykYQtBHGCOM0eruMVxJS7aYa0qGFDnB8xihW79nWmJ8Ez48N2C4t7YUx3jsHGeEnOKiqqjkpWFKVLQ4ti+7RrrZLkuOLV3bkhBJefbRgEY4GfGihcvUGm+ziFJtm1vu0IRMStoKKULyU9enOB9a1rDpCw2Z9uSi3plyG+ULlrKwD4HbwM/jRxInOPWF0PNsbZDnd7AyNqkY5yD1qkqdS92tzRVaVkk8IXGiNd22UmL9uTGoslt0F1bidqFgKzkeHTwoQ7ULnZrtfO8saULUVLLrzSMBwk+6B5/50cDswsFxMuRmVEbab3kMuDG7wACgcCu2nNB2eHPYMZhb0jcAlby9231A6cUlTqSxLgRqUoZjyMjs/gKtukbXHdUVOiOkuZGPexyKodqUxMPTjq1dEtuLP0SR+pFFrLaWWUNo4ShIAFJ3t7vKUW8wkL95whoAHyIUr9AK54fVc6Z/So9T4/0fYZTDU8RjctxX4YT/WjvtFl25MSDbZ1yuUKTNkARfsw4eWodfD4RuGao9kVo+y9PMhacKDYSc/vH3lfma0Na2i8SZ9uvGnFxVT4TT7SWpJISUugAqBHRQ2g+tKm9uhNPKbBG0aHutuvr0rSmsY7yUqKJcbhPOPvhGU7s+aQeK8q9oTS0qyasYbatzsdiDb1szbgvgXF9akqyPEgHdyflUrM0CzU2lft95har3ebclpJSUW2V3IcyfvcHNYD9mtHZ/Jh3ZCbhJD76YkmZKmrX3CV8BageCNwSPTIo4ujEiTbpDEOUYkhxspbkJQFlpWOFbTwceVBi+zaPcUFOpL7ebwDjc29ILbR5z8KfX1oDW13Z0XexPNqTkBCgv+QjB/Dg0nuye8vaev0mxzSQpp1RSk/eH3gPmMKFOTS98ReGp0CTEMSdbnDHkRFO96Up+4rcQNyVJwc0pu1rS0i13FF8te5LrB3EpHJRng+uM4PpW1OWLdP0YVI59f2PlCg42lSFBQUMgjoawL3Ym3XFy0PpazysLHu586HuzLWce9W5tt1YQsHbsJ+BXin5eINMBYSsFJGQRgjzqqcqUsEuMasbSQKP21+VbGjlt1+PwFNr3d4j5+YqtaWnmZamJLDqGpCC0slB4z0P41oTrK/DkiZafuncW/L5eY9K4yJE2ShUq3vvIdT/ALaMeSk+YB6iulSvGyeGcjhaV2sr8mC8yth1TTicKQdpGMDir2f+zw/91/8AWtF25y34CZUdaN7XD7ZQD/er4F1lfY6pBU2HUyNgPdjptz0860dSbSxyZKEE3nFjCShayAhClE9ABWxcoMpTcWHHYcWllv3lAcFR5PNd4NymoYcmyX/2KRhtGxI7xXl06V5CM0gTZanncnLEcE/tFeePLxqJVJXv0JhCOm2cnrltWxam4y3mGFur3vKWv8AB41qWOzNQf2/e96taeFFOMD0rjbbKoyDOuRDkhR3BI5CTW4pSW0ErISkDknyrmqVH9KZ2Uqa+porXOaiDCckL+6PdH7x8BX50muOa07QUNAF2JCWdx8FEHn8VYHyFFva5rcgfZltWTIdG1tKeqQeN3zPQfjWr2PaP+y4KZUtGXlELWcff8E/3f1qYrSs/f4Jk9Tx9vkYcFlNqtSQs47pBW4fXqqgyB2hqhw2rjq1MaFEuQDttZjJW48GMElbo5AGNpyPOtfVOrE2mc3aotom3eY6wXnY8XGW2c4Kj+YA8aDrTpWPcLI7N0HK5nbob67qVLXAY+802nHBBPQ+lYNtu7N0rKw3WnEOtIcbUFIUAUqScgg9CKlcoMVuHBjxWslDDSW0lXXCRgV7UEnehfWFvuktSFs6lFltaGz7SpDaQ5nPUOK4SMGiiqlygxblDehzmUvx3kbHG1jIUKAXrTNq0c7dFabYk3S9xUoXc/bH1mQ7HPvKUgnhZx5DGfXii8G3assTUmI4HYz6AtlwDpnwI/IigR3s8cXcYMfUWpwm3sFUS3NtYakSG1e93a3M5OAMYGemeK3YN+stinxtKaQtapq21p9obhn3IqeiluLPBVx0zk1Kdnchq6sxTaksVz0He13O1oJi7v27HOEj1/h8j4U1NBdoMG+Q0Bx3atACVBXxI9Ff1ovu1qj3SKWpCRuwQFY8/TxHpSO1Z2b3Gxz1XHTi1MOAnCEHCVfyk8D+U8Vumpr+PgwacX/PyP9KkqTuSQQeQRXJ2Gy64lxSB3ieixwR9aQ+m+1WdZ3xCv8ZyO4k4UooJT9UdR8xTTsuvrRdWwpt5s+ZaWFj8Oo+orN03wX1q3iRuu2ptUgSGj3TvRRT0WPJQ8a4qsMUslkbktF7vSgHjOMY+Vd2bxAdHuTGc+RVg/nXYzooGTJZ/+QVF5oaabKyrOw4+hx470NjDbWAEJ+lXwhKTuCRnGM4qg/fLcz8UttR8kHd+lC2oO0y0WlJHfNBfhvVlX0QOf0qdE5DVTjsGsmSzGaU6+tKEJHJJpT9pHaUzCQYUEhx9WNrf+K/IeQ6mg+8a7v8Aq6SYlhYdCc4L6se6PH+FH5miXQPZd3TouN0WXZBO/vVgkA+O0Hqf4jV4xUc/kpJuWH7Gb2a6Im3O5fbN63mQs7/2g5bHmf4sdB4U4Lze7TpG0NvTlqaZCg0022krW4o/dSkck+NWt8C0ojRe8ZYLy+6ZbWsAurxnA8zgUFxLg3qK6R71cFG3P6Wkykz4CgXMhSClCxj05BA86znK+FsawjbLKzl9W7ek600tGevNuejCDcYjCcSGFIUVJIQec+8Rj/8Aa3ezyLMWu93mXBdtyLrND7MJ3hSEhATuUPBSiCSPlWfoeTEvOtb1e7AhYssqK0lx0tlCXpKSclIPPCSAfWmCBjpVC57UqVKAlSpUoDK1BYoOoba5AuTO9pXKVDhTavBST4EUHMJX2aaZRb2YiLlcJMpTcFuKwUrkE8gvK8wM5V5CmNXhGcelAJPT+o7pp+9agcvEpy736U+1Fi22O4dpe2blBKegQnclO70NNCBeoc+YqzyVNfabcZDsqInLgaz4FWMHn61gSdJDTYvN30pC9sv89Z2uynuGt55xnwB5x1PTwrZ0XphrTltU2p0yZ8lXezZSvifdPJPy8hQFO/6CtV6b99hs+SXE7gPl4ilrduxd2O4py2SJLJ8NpCwP0NPjGBQ9O1XAh6kiWBaXFzH2VvLLYBSwhP3nD90HB59PlWnevnJn3aW2BIuaU11biRHuxWkdA8pefwUkj865/Z3aD/59r/iT/wBNOy1690pdClMS/QitRwlDrndqJ9ArBq4/qnTkZ5bEi+Wtl5tRStDkttKkkdQRnip7z19yvdvy9hGtaG1ndTtnXd7uyPhaLigfmMJFEVj7FmUOB64qcdPU9+sAfgOT9TTCuevdN22QI7k8yJCkJWlmIyp5SkqGQRtB6jFbNluSLtbkTW40iOhzO1uS2W18HqQfOjqeRZQfX2M6yaTtlpaQhphBCegCAEg+iatu3uEzqCPY3N4mPx1yGxt9woScEZ8/ShK/apFi7UIESdOcTbpVvDam/wDw2XVOe4tXlnbjNfHaTL9l1FpmRao7k2+w31ONwmQdzkdYKF5VjCRx1NZuTe5aMVHYH9eWGb7Y+4gy7lfWv7ci4vq7mLbmUK3JSjw3Hbz59eKKdOwl6guNl1van0xRMhFq5xlJJD/HGPVKgeT4VqPafVqq32//AFsYDSmVl12BHkFTDis+5v6bsAA46Zz1onabQy0lttIShACUpSMAAeAqCx9JSEjCQAPQV7UqUBKlSpQEqVKlASpUqUB5geVQADoK9qUBWnuvMRJD0dhch1ttSm2UEAuKA4SCSBz60k7+3O05pSdcb44GNT6pkBlxalcQ2CeU58AE8fUeVPQ9DXPu0OtlDqErQocpUMg0Ar9JWuMWGGn7hpS/Wa3RyUuJipMhrYODnJ+poZ0XaJ1zhLuirdo6Wi5zHJBVdipUlO5XTGMeHA9abD9qtzDN67m3xG++jKQ7sZSO8TtPCuORyeD50C26xWdubFcRaYCVpdbKVJjIBByOelAZt4kMWrtO1AE6lb07HaiRUJKWErUtIbT7qAemPQeNNHSE1ifp2K/Dnybg2QQJUlBQ46QTlRBA+nHTFWmLbAVc5clUKMZClpKnS0ncfdA5OM1oNclXoaAGJGi4dxud8k3rExm6IaZDBTgMttjjBzndkk5GPCiSJFZisNNMowlpsNpJ5ISOgyea71KA8AA6AV7UqUBKlSpQEqVKlAf/2Q==" id="931" name="Google Shape;931;g20a5a102d9a_0_356"/>
          <p:cNvSpPr/>
          <p:nvPr/>
        </p:nvSpPr>
        <p:spPr>
          <a:xfrm>
            <a:off x="116681" y="-108346"/>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descr="IEEE Intelligent Transportation Systems Society (@itssieee) | Twitter" id="932" name="Google Shape;932;g20a5a102d9a_0_356"/>
          <p:cNvPicPr preferRelativeResize="0"/>
          <p:nvPr/>
        </p:nvPicPr>
        <p:blipFill rotWithShape="1">
          <a:blip r:embed="rId31">
            <a:alphaModFix/>
          </a:blip>
          <a:srcRect b="0" l="0" r="0" t="0"/>
          <a:stretch/>
        </p:blipFill>
        <p:spPr>
          <a:xfrm>
            <a:off x="5322078" y="3122672"/>
            <a:ext cx="742820" cy="742820"/>
          </a:xfrm>
          <a:prstGeom prst="rect">
            <a:avLst/>
          </a:prstGeom>
          <a:noFill/>
          <a:ln>
            <a:noFill/>
          </a:ln>
        </p:spPr>
      </p:pic>
      <p:pic>
        <p:nvPicPr>
          <p:cNvPr id="933" name="Google Shape;933;g20a5a102d9a_0_356"/>
          <p:cNvPicPr preferRelativeResize="0"/>
          <p:nvPr/>
        </p:nvPicPr>
        <p:blipFill rotWithShape="1">
          <a:blip r:embed="rId32">
            <a:alphaModFix/>
          </a:blip>
          <a:srcRect b="0" l="0" r="0" t="0"/>
          <a:stretch/>
        </p:blipFill>
        <p:spPr>
          <a:xfrm>
            <a:off x="146249" y="108071"/>
            <a:ext cx="3267322" cy="1056082"/>
          </a:xfrm>
          <a:prstGeom prst="rect">
            <a:avLst/>
          </a:prstGeom>
          <a:noFill/>
          <a:ln>
            <a:noFill/>
          </a:ln>
          <a:effectLst>
            <a:outerShdw blurRad="50800" rotWithShape="0" algn="tl" dir="2700000" dist="38100">
              <a:srgbClr val="000000">
                <a:alpha val="40000"/>
              </a:srgbClr>
            </a:outerShdw>
          </a:effectLst>
        </p:spPr>
      </p:pic>
      <p:pic>
        <p:nvPicPr>
          <p:cNvPr descr="https://signalprocessingsociety.org/sites/default/files/uploads/images/logos/New_SPS_Logos/Color/SPS_Logo_Color_RGB_Paths_for_branding_pg.jpg" id="934" name="Google Shape;934;g20a5a102d9a_0_356"/>
          <p:cNvPicPr preferRelativeResize="0"/>
          <p:nvPr/>
        </p:nvPicPr>
        <p:blipFill rotWithShape="1">
          <a:blip r:embed="rId33">
            <a:alphaModFix/>
          </a:blip>
          <a:srcRect b="0" l="0" r="0" t="0"/>
          <a:stretch/>
        </p:blipFill>
        <p:spPr>
          <a:xfrm>
            <a:off x="7992131" y="146435"/>
            <a:ext cx="1033668" cy="650271"/>
          </a:xfrm>
          <a:prstGeom prst="rect">
            <a:avLst/>
          </a:prstGeom>
          <a:noFill/>
          <a:ln>
            <a:noFill/>
          </a:ln>
        </p:spPr>
      </p:pic>
      <p:pic>
        <p:nvPicPr>
          <p:cNvPr descr="http://tbiom.ieee-biometrics.org/images/slide5.jpg" id="935" name="Google Shape;935;g20a5a102d9a_0_356"/>
          <p:cNvPicPr preferRelativeResize="0"/>
          <p:nvPr/>
        </p:nvPicPr>
        <p:blipFill rotWithShape="1">
          <a:blip r:embed="rId34">
            <a:alphaModFix/>
          </a:blip>
          <a:srcRect b="0" l="0" r="0" t="0"/>
          <a:stretch/>
        </p:blipFill>
        <p:spPr>
          <a:xfrm>
            <a:off x="341710" y="3846107"/>
            <a:ext cx="1206294" cy="450514"/>
          </a:xfrm>
          <a:prstGeom prst="rect">
            <a:avLst/>
          </a:prstGeom>
          <a:noFill/>
          <a:ln>
            <a:noFill/>
          </a:ln>
        </p:spPr>
      </p:pic>
      <p:pic>
        <p:nvPicPr>
          <p:cNvPr id="936" name="Google Shape;936;g20a5a102d9a_0_356"/>
          <p:cNvPicPr preferRelativeResize="0"/>
          <p:nvPr/>
        </p:nvPicPr>
        <p:blipFill rotWithShape="1">
          <a:blip r:embed="rId35">
            <a:alphaModFix/>
          </a:blip>
          <a:srcRect b="0" l="0" r="0" t="0"/>
          <a:stretch/>
        </p:blipFill>
        <p:spPr>
          <a:xfrm>
            <a:off x="120896" y="4406193"/>
            <a:ext cx="1324215" cy="592744"/>
          </a:xfrm>
          <a:prstGeom prst="rect">
            <a:avLst/>
          </a:prstGeom>
          <a:noFill/>
          <a:ln>
            <a:noFill/>
          </a:ln>
        </p:spPr>
      </p:pic>
      <p:pic>
        <p:nvPicPr>
          <p:cNvPr id="937" name="Google Shape;937;g20a5a102d9a_0_356"/>
          <p:cNvPicPr preferRelativeResize="0"/>
          <p:nvPr/>
        </p:nvPicPr>
        <p:blipFill rotWithShape="1">
          <a:blip r:embed="rId36">
            <a:alphaModFix/>
          </a:blip>
          <a:srcRect b="0" l="0" r="0" t="0"/>
          <a:stretch/>
        </p:blipFill>
        <p:spPr>
          <a:xfrm>
            <a:off x="6577843" y="2284079"/>
            <a:ext cx="1215347" cy="469700"/>
          </a:xfrm>
          <a:prstGeom prst="rect">
            <a:avLst/>
          </a:prstGeom>
          <a:noFill/>
          <a:ln>
            <a:noFill/>
          </a:ln>
        </p:spPr>
      </p:pic>
      <p:pic>
        <p:nvPicPr>
          <p:cNvPr id="938" name="Google Shape;938;g20a5a102d9a_0_356"/>
          <p:cNvPicPr preferRelativeResize="0"/>
          <p:nvPr/>
        </p:nvPicPr>
        <p:blipFill rotWithShape="1">
          <a:blip r:embed="rId37">
            <a:alphaModFix/>
          </a:blip>
          <a:srcRect b="0" l="0" r="0" t="0"/>
          <a:stretch/>
        </p:blipFill>
        <p:spPr>
          <a:xfrm>
            <a:off x="100106" y="3165997"/>
            <a:ext cx="1636409" cy="590762"/>
          </a:xfrm>
          <a:prstGeom prst="rect">
            <a:avLst/>
          </a:prstGeom>
          <a:noFill/>
          <a:ln>
            <a:noFill/>
          </a:ln>
        </p:spPr>
      </p:pic>
      <p:pic>
        <p:nvPicPr>
          <p:cNvPr id="939" name="Google Shape;939;g20a5a102d9a_0_356"/>
          <p:cNvPicPr preferRelativeResize="0"/>
          <p:nvPr/>
        </p:nvPicPr>
        <p:blipFill rotWithShape="1">
          <a:blip r:embed="rId38">
            <a:alphaModFix/>
          </a:blip>
          <a:srcRect b="0" l="0" r="0" t="0"/>
          <a:stretch/>
        </p:blipFill>
        <p:spPr>
          <a:xfrm>
            <a:off x="175778" y="1346867"/>
            <a:ext cx="1560737" cy="455900"/>
          </a:xfrm>
          <a:prstGeom prst="rect">
            <a:avLst/>
          </a:prstGeom>
          <a:noFill/>
          <a:ln>
            <a:noFill/>
          </a:ln>
        </p:spPr>
      </p:pic>
      <p:pic>
        <p:nvPicPr>
          <p:cNvPr id="940" name="Google Shape;940;g20a5a102d9a_0_356"/>
          <p:cNvPicPr preferRelativeResize="0"/>
          <p:nvPr/>
        </p:nvPicPr>
        <p:blipFill rotWithShape="1">
          <a:blip r:embed="rId39">
            <a:alphaModFix/>
          </a:blip>
          <a:srcRect b="0" l="0" r="0" t="0"/>
          <a:stretch/>
        </p:blipFill>
        <p:spPr>
          <a:xfrm>
            <a:off x="5018823" y="4030252"/>
            <a:ext cx="1300392" cy="218553"/>
          </a:xfrm>
          <a:prstGeom prst="rect">
            <a:avLst/>
          </a:prstGeom>
          <a:noFill/>
          <a:ln>
            <a:noFill/>
          </a:ln>
        </p:spPr>
      </p:pic>
      <p:pic>
        <p:nvPicPr>
          <p:cNvPr id="941" name="Google Shape;941;g20a5a102d9a_0_356"/>
          <p:cNvPicPr preferRelativeResize="0"/>
          <p:nvPr/>
        </p:nvPicPr>
        <p:blipFill rotWithShape="1">
          <a:blip r:embed="rId40">
            <a:alphaModFix/>
          </a:blip>
          <a:srcRect b="0" l="0" r="0" t="0"/>
          <a:stretch/>
        </p:blipFill>
        <p:spPr>
          <a:xfrm>
            <a:off x="6655451" y="2942684"/>
            <a:ext cx="915485" cy="847504"/>
          </a:xfrm>
          <a:prstGeom prst="rect">
            <a:avLst/>
          </a:prstGeom>
          <a:noFill/>
          <a:ln>
            <a:noFill/>
          </a:ln>
        </p:spPr>
      </p:pic>
      <p:pic>
        <p:nvPicPr>
          <p:cNvPr id="942" name="Google Shape;942;g20a5a102d9a_0_356"/>
          <p:cNvPicPr preferRelativeResize="0"/>
          <p:nvPr/>
        </p:nvPicPr>
        <p:blipFill rotWithShape="1">
          <a:blip r:embed="rId41">
            <a:alphaModFix/>
          </a:blip>
          <a:srcRect b="0" l="0" r="0" t="0"/>
          <a:stretch/>
        </p:blipFill>
        <p:spPr>
          <a:xfrm>
            <a:off x="1676102" y="2488432"/>
            <a:ext cx="1435894" cy="478631"/>
          </a:xfrm>
          <a:prstGeom prst="rect">
            <a:avLst/>
          </a:prstGeom>
          <a:noFill/>
          <a:ln>
            <a:noFill/>
          </a:ln>
        </p:spPr>
      </p:pic>
      <p:pic>
        <p:nvPicPr>
          <p:cNvPr descr="IEEE Transactions on Antennas and Propagation | Facebook" id="943" name="Google Shape;943;g20a5a102d9a_0_356"/>
          <p:cNvPicPr preferRelativeResize="0"/>
          <p:nvPr/>
        </p:nvPicPr>
        <p:blipFill rotWithShape="1">
          <a:blip r:embed="rId42">
            <a:alphaModFix/>
          </a:blip>
          <a:srcRect b="0" l="0" r="0" t="0"/>
          <a:stretch/>
        </p:blipFill>
        <p:spPr>
          <a:xfrm>
            <a:off x="575203" y="2459994"/>
            <a:ext cx="590762" cy="590762"/>
          </a:xfrm>
          <a:prstGeom prst="rect">
            <a:avLst/>
          </a:prstGeom>
          <a:noFill/>
          <a:ln>
            <a:noFill/>
          </a:ln>
        </p:spPr>
      </p:pic>
      <p:pic>
        <p:nvPicPr>
          <p:cNvPr id="944" name="Google Shape;944;g20a5a102d9a_0_356"/>
          <p:cNvPicPr preferRelativeResize="0"/>
          <p:nvPr/>
        </p:nvPicPr>
        <p:blipFill rotWithShape="1">
          <a:blip r:embed="rId43">
            <a:alphaModFix/>
          </a:blip>
          <a:srcRect b="0" l="0" r="0" t="0"/>
          <a:stretch/>
        </p:blipFill>
        <p:spPr>
          <a:xfrm>
            <a:off x="6484217" y="4627983"/>
            <a:ext cx="1424853" cy="480522"/>
          </a:xfrm>
          <a:prstGeom prst="rect">
            <a:avLst/>
          </a:prstGeom>
          <a:noFill/>
          <a:ln>
            <a:noFill/>
          </a:ln>
        </p:spPr>
      </p:pic>
      <p:pic>
        <p:nvPicPr>
          <p:cNvPr id="945" name="Google Shape;945;g20a5a102d9a_0_356"/>
          <p:cNvPicPr preferRelativeResize="0"/>
          <p:nvPr/>
        </p:nvPicPr>
        <p:blipFill rotWithShape="1">
          <a:blip r:embed="rId44">
            <a:alphaModFix/>
          </a:blip>
          <a:srcRect b="0" l="0" r="0" t="0"/>
          <a:stretch/>
        </p:blipFill>
        <p:spPr>
          <a:xfrm>
            <a:off x="1733679" y="4574573"/>
            <a:ext cx="1750675" cy="430031"/>
          </a:xfrm>
          <a:prstGeom prst="rect">
            <a:avLst/>
          </a:prstGeom>
          <a:noFill/>
          <a:ln>
            <a:noFill/>
          </a:ln>
        </p:spPr>
      </p:pic>
      <p:sp>
        <p:nvSpPr>
          <p:cNvPr id="946" name="Google Shape;946;g20a5a102d9a_0_356"/>
          <p:cNvSpPr/>
          <p:nvPr/>
        </p:nvSpPr>
        <p:spPr>
          <a:xfrm>
            <a:off x="3563257" y="110282"/>
            <a:ext cx="1737600" cy="684600"/>
          </a:xfrm>
          <a:prstGeom prst="roundRect">
            <a:avLst>
              <a:gd fmla="val 16667" name="adj"/>
            </a:avLst>
          </a:prstGeom>
          <a:solidFill>
            <a:schemeClr val="accent2"/>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0" i="0" lang="en-US" sz="1800" u="none" cap="none" strike="noStrike">
                <a:solidFill>
                  <a:srgbClr val="FFFFFF"/>
                </a:solidFill>
                <a:latin typeface="Calibri"/>
                <a:ea typeface="Calibri"/>
                <a:cs typeface="Calibri"/>
                <a:sym typeface="Calibri"/>
              </a:rPr>
              <a:t>41 IEEE Partners on ILN</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g20a5a102d9a_0_407"/>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a:t>‹#›</a:t>
            </a:fld>
            <a:endParaRPr/>
          </a:p>
        </p:txBody>
      </p:sp>
      <p:sp>
        <p:nvSpPr>
          <p:cNvPr id="952" name="Google Shape;952;g20a5a102d9a_0_407"/>
          <p:cNvSpPr txBox="1"/>
          <p:nvPr>
            <p:ph idx="1" type="body"/>
          </p:nvPr>
        </p:nvSpPr>
        <p:spPr>
          <a:xfrm>
            <a:off x="477607" y="475724"/>
            <a:ext cx="8375700" cy="9330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0067A2"/>
              </a:buClr>
              <a:buSzPts val="2100"/>
              <a:buNone/>
            </a:pPr>
            <a:r>
              <a:rPr lang="en-US"/>
              <a:t>New Member Discount: </a:t>
            </a:r>
            <a:br>
              <a:rPr lang="en-US"/>
            </a:br>
            <a:r>
              <a:rPr lang="en-US"/>
              <a:t>Save an Additional 50% on IEEE eLearning</a:t>
            </a:r>
            <a:endParaRPr/>
          </a:p>
          <a:p>
            <a:pPr indent="0" lvl="0" marL="0" rtl="0" algn="l">
              <a:lnSpc>
                <a:spcPct val="90000"/>
              </a:lnSpc>
              <a:spcBef>
                <a:spcPts val="800"/>
              </a:spcBef>
              <a:spcAft>
                <a:spcPts val="0"/>
              </a:spcAft>
              <a:buClr>
                <a:srgbClr val="0067A2"/>
              </a:buClr>
              <a:buSzPts val="2100"/>
              <a:buNone/>
            </a:pPr>
            <a:r>
              <a:rPr b="0" lang="en-US"/>
              <a:t>How is this different than existing discounts?</a:t>
            </a:r>
            <a:endParaRPr/>
          </a:p>
        </p:txBody>
      </p:sp>
      <p:sp>
        <p:nvSpPr>
          <p:cNvPr id="953" name="Google Shape;953;g20a5a102d9a_0_407"/>
          <p:cNvSpPr txBox="1"/>
          <p:nvPr>
            <p:ph idx="2" type="body"/>
          </p:nvPr>
        </p:nvSpPr>
        <p:spPr>
          <a:xfrm>
            <a:off x="477607" y="1521823"/>
            <a:ext cx="5736000" cy="2586000"/>
          </a:xfrm>
          <a:prstGeom prst="rect">
            <a:avLst/>
          </a:prstGeom>
          <a:noFill/>
          <a:ln>
            <a:noFill/>
          </a:ln>
        </p:spPr>
        <p:txBody>
          <a:bodyPr anchorCtr="0" anchor="t" bIns="34275" lIns="68575" spcFirstLastPara="1" rIns="68575" wrap="square" tIns="34275">
            <a:normAutofit lnSpcReduction="20000"/>
          </a:bodyPr>
          <a:lstStyle/>
          <a:p>
            <a:pPr indent="-215900" lvl="0" marL="215900" rtl="0" algn="l">
              <a:lnSpc>
                <a:spcPct val="90000"/>
              </a:lnSpc>
              <a:spcBef>
                <a:spcPts val="0"/>
              </a:spcBef>
              <a:spcAft>
                <a:spcPts val="0"/>
              </a:spcAft>
              <a:buClr>
                <a:srgbClr val="0067A2"/>
              </a:buClr>
              <a:buSzPts val="2000"/>
              <a:buFont typeface="Arial"/>
              <a:buChar char="•"/>
            </a:pPr>
            <a:r>
              <a:rPr lang="en-US" sz="1400">
                <a:solidFill>
                  <a:srgbClr val="7F7F7F"/>
                </a:solidFill>
              </a:rPr>
              <a:t>The vast majority of ILN courses already offer a member rate</a:t>
            </a:r>
            <a:endParaRPr/>
          </a:p>
          <a:p>
            <a:pPr indent="-215900" lvl="0" marL="215900" rtl="0" algn="l">
              <a:lnSpc>
                <a:spcPct val="90000"/>
              </a:lnSpc>
              <a:spcBef>
                <a:spcPts val="800"/>
              </a:spcBef>
              <a:spcAft>
                <a:spcPts val="0"/>
              </a:spcAft>
              <a:buClr>
                <a:srgbClr val="0067A2"/>
              </a:buClr>
              <a:buSzPts val="2000"/>
              <a:buFont typeface="Arial"/>
              <a:buChar char="•"/>
            </a:pPr>
            <a:r>
              <a:rPr lang="en-US" sz="1400">
                <a:solidFill>
                  <a:srgbClr val="7F7F7F"/>
                </a:solidFill>
              </a:rPr>
              <a:t>Functionality already existed within the IEEE enterprise cart to allow for additional discounts using a promotion code or promotion link</a:t>
            </a:r>
            <a:endParaRPr/>
          </a:p>
          <a:p>
            <a:pPr indent="-215900" lvl="0" marL="215900" rtl="0" algn="l">
              <a:lnSpc>
                <a:spcPct val="90000"/>
              </a:lnSpc>
              <a:spcBef>
                <a:spcPts val="800"/>
              </a:spcBef>
              <a:spcAft>
                <a:spcPts val="0"/>
              </a:spcAft>
              <a:buClr>
                <a:srgbClr val="0067A2"/>
              </a:buClr>
              <a:buSzPts val="2000"/>
              <a:buFont typeface="Arial"/>
              <a:buChar char="•"/>
            </a:pPr>
            <a:r>
              <a:rPr lang="en-US" sz="1400">
                <a:solidFill>
                  <a:srgbClr val="7F7F7F"/>
                </a:solidFill>
              </a:rPr>
              <a:t>It was essential that this discount </a:t>
            </a:r>
            <a:r>
              <a:rPr b="1" lang="en-US" sz="1400">
                <a:solidFill>
                  <a:srgbClr val="E37222"/>
                </a:solidFill>
              </a:rPr>
              <a:t>present itself </a:t>
            </a:r>
            <a:r>
              <a:rPr lang="en-US" sz="1400">
                <a:solidFill>
                  <a:srgbClr val="7F7F7F"/>
                </a:solidFill>
              </a:rPr>
              <a:t>to members during the checkout process so that </a:t>
            </a:r>
            <a:r>
              <a:rPr b="1" lang="en-US" sz="1400">
                <a:solidFill>
                  <a:srgbClr val="72963D"/>
                </a:solidFill>
              </a:rPr>
              <a:t>members don’t need to remember/possess a promotion code or link</a:t>
            </a:r>
            <a:endParaRPr/>
          </a:p>
          <a:p>
            <a:pPr indent="-215900" lvl="0" marL="215900" rtl="0" algn="l">
              <a:lnSpc>
                <a:spcPct val="90000"/>
              </a:lnSpc>
              <a:spcBef>
                <a:spcPts val="800"/>
              </a:spcBef>
              <a:spcAft>
                <a:spcPts val="0"/>
              </a:spcAft>
              <a:buClr>
                <a:srgbClr val="0067A2"/>
              </a:buClr>
              <a:buSzPts val="2000"/>
              <a:buFont typeface="Arial"/>
              <a:buChar char="•"/>
            </a:pPr>
            <a:r>
              <a:rPr lang="en-US" sz="1400">
                <a:solidFill>
                  <a:srgbClr val="7F7F7F"/>
                </a:solidFill>
              </a:rPr>
              <a:t>Many teams across IEEE OUs and staff worked together to create this IEEE enterprise cart functionality. A great example of working across the aisle!</a:t>
            </a:r>
            <a:endParaRPr sz="1400">
              <a:solidFill>
                <a:srgbClr val="7F7F7F"/>
              </a:solidFill>
            </a:endParaRPr>
          </a:p>
        </p:txBody>
      </p:sp>
      <p:pic>
        <p:nvPicPr>
          <p:cNvPr id="954" name="Google Shape;954;g20a5a102d9a_0_407"/>
          <p:cNvPicPr preferRelativeResize="0"/>
          <p:nvPr/>
        </p:nvPicPr>
        <p:blipFill rotWithShape="1">
          <a:blip r:embed="rId3">
            <a:alphaModFix/>
          </a:blip>
          <a:srcRect b="0" l="0" r="0" t="0"/>
          <a:stretch/>
        </p:blipFill>
        <p:spPr>
          <a:xfrm>
            <a:off x="6406817" y="1812768"/>
            <a:ext cx="2384266" cy="17824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20a5a102d9a_0_414"/>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a:t>‹#›</a:t>
            </a:fld>
            <a:endParaRPr/>
          </a:p>
        </p:txBody>
      </p:sp>
      <p:sp>
        <p:nvSpPr>
          <p:cNvPr id="960" name="Google Shape;960;g20a5a102d9a_0_414"/>
          <p:cNvSpPr txBox="1"/>
          <p:nvPr>
            <p:ph idx="1" type="body"/>
          </p:nvPr>
        </p:nvSpPr>
        <p:spPr>
          <a:xfrm>
            <a:off x="477607" y="475724"/>
            <a:ext cx="8375700" cy="9330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0067A2"/>
              </a:buClr>
              <a:buSzPts val="2100"/>
              <a:buNone/>
            </a:pPr>
            <a:r>
              <a:rPr lang="en-US"/>
              <a:t>New Member Discount: </a:t>
            </a:r>
            <a:br>
              <a:rPr lang="en-US"/>
            </a:br>
            <a:r>
              <a:rPr lang="en-US"/>
              <a:t>Save an Additional 50% on IEEE eLearning</a:t>
            </a:r>
            <a:endParaRPr/>
          </a:p>
          <a:p>
            <a:pPr indent="0" lvl="0" marL="0" rtl="0" algn="l">
              <a:lnSpc>
                <a:spcPct val="90000"/>
              </a:lnSpc>
              <a:spcBef>
                <a:spcPts val="800"/>
              </a:spcBef>
              <a:spcAft>
                <a:spcPts val="0"/>
              </a:spcAft>
              <a:buClr>
                <a:srgbClr val="0067A2"/>
              </a:buClr>
              <a:buSzPts val="2100"/>
              <a:buNone/>
            </a:pPr>
            <a:r>
              <a:rPr b="0" lang="en-US"/>
              <a:t>What does this discount include?</a:t>
            </a:r>
            <a:endParaRPr/>
          </a:p>
        </p:txBody>
      </p:sp>
      <p:sp>
        <p:nvSpPr>
          <p:cNvPr id="961" name="Google Shape;961;g20a5a102d9a_0_414"/>
          <p:cNvSpPr txBox="1"/>
          <p:nvPr>
            <p:ph idx="2" type="body"/>
          </p:nvPr>
        </p:nvSpPr>
        <p:spPr>
          <a:xfrm>
            <a:off x="477608" y="1521822"/>
            <a:ext cx="2653500" cy="2281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2000"/>
              <a:buNone/>
            </a:pPr>
            <a:r>
              <a:rPr lang="en-US" sz="1400">
                <a:solidFill>
                  <a:schemeClr val="accent6"/>
                </a:solidFill>
              </a:rPr>
              <a:t>Now, members can choose from 300+ courses to </a:t>
            </a:r>
            <a:br>
              <a:rPr lang="en-US" sz="1400">
                <a:solidFill>
                  <a:schemeClr val="accent6"/>
                </a:solidFill>
              </a:rPr>
            </a:br>
            <a:r>
              <a:rPr b="1" lang="en-US" sz="1400">
                <a:solidFill>
                  <a:schemeClr val="accent6"/>
                </a:solidFill>
              </a:rPr>
              <a:t>save an </a:t>
            </a:r>
            <a:br>
              <a:rPr b="1" lang="en-US" sz="1400">
                <a:solidFill>
                  <a:schemeClr val="accent6"/>
                </a:solidFill>
              </a:rPr>
            </a:br>
            <a:r>
              <a:rPr b="1" lang="en-US" sz="2100">
                <a:solidFill>
                  <a:schemeClr val="accent6"/>
                </a:solidFill>
              </a:rPr>
              <a:t>additional 50% </a:t>
            </a:r>
            <a:br>
              <a:rPr b="1" lang="en-US" sz="1400">
                <a:solidFill>
                  <a:schemeClr val="accent6"/>
                </a:solidFill>
              </a:rPr>
            </a:br>
            <a:r>
              <a:rPr lang="en-US" sz="1400">
                <a:solidFill>
                  <a:schemeClr val="accent6"/>
                </a:solidFill>
              </a:rPr>
              <a:t>on three eLearning courses per member year!</a:t>
            </a:r>
            <a:endParaRPr/>
          </a:p>
        </p:txBody>
      </p:sp>
      <p:pic>
        <p:nvPicPr>
          <p:cNvPr descr="A picture containing text, clothing, human face, screenshot&#10;&#10;Description automatically generated" id="962" name="Google Shape;962;g20a5a102d9a_0_414"/>
          <p:cNvPicPr preferRelativeResize="0"/>
          <p:nvPr/>
        </p:nvPicPr>
        <p:blipFill rotWithShape="1">
          <a:blip r:embed="rId3">
            <a:alphaModFix/>
          </a:blip>
          <a:srcRect b="0" l="0" r="0" t="0"/>
          <a:stretch/>
        </p:blipFill>
        <p:spPr>
          <a:xfrm>
            <a:off x="3726873" y="1540730"/>
            <a:ext cx="4676283" cy="24472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20a5a102d9a_0_421"/>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a:t>‹#›</a:t>
            </a:fld>
            <a:endParaRPr/>
          </a:p>
        </p:txBody>
      </p:sp>
      <p:sp>
        <p:nvSpPr>
          <p:cNvPr id="968" name="Google Shape;968;g20a5a102d9a_0_421"/>
          <p:cNvSpPr txBox="1"/>
          <p:nvPr>
            <p:ph idx="1" type="body"/>
          </p:nvPr>
        </p:nvSpPr>
        <p:spPr>
          <a:xfrm>
            <a:off x="477607" y="475724"/>
            <a:ext cx="8375700" cy="9330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0067A2"/>
              </a:buClr>
              <a:buSzPts val="2100"/>
              <a:buNone/>
            </a:pPr>
            <a:r>
              <a:rPr lang="en-US"/>
              <a:t>New Member Discount: </a:t>
            </a:r>
            <a:br>
              <a:rPr lang="en-US"/>
            </a:br>
            <a:r>
              <a:rPr lang="en-US"/>
              <a:t>Save an Additional 50% on IEEE eLearning</a:t>
            </a:r>
            <a:endParaRPr/>
          </a:p>
          <a:p>
            <a:pPr indent="0" lvl="0" marL="0" rtl="0" algn="l">
              <a:lnSpc>
                <a:spcPct val="90000"/>
              </a:lnSpc>
              <a:spcBef>
                <a:spcPts val="800"/>
              </a:spcBef>
              <a:spcAft>
                <a:spcPts val="0"/>
              </a:spcAft>
              <a:buClr>
                <a:srgbClr val="0067A2"/>
              </a:buClr>
              <a:buSzPts val="2100"/>
              <a:buNone/>
            </a:pPr>
            <a:r>
              <a:rPr b="0" lang="en-US"/>
              <a:t>What does this discount include?</a:t>
            </a:r>
            <a:endParaRPr/>
          </a:p>
        </p:txBody>
      </p:sp>
      <p:sp>
        <p:nvSpPr>
          <p:cNvPr id="969" name="Google Shape;969;g20a5a102d9a_0_421"/>
          <p:cNvSpPr txBox="1"/>
          <p:nvPr>
            <p:ph idx="2" type="body"/>
          </p:nvPr>
        </p:nvSpPr>
        <p:spPr>
          <a:xfrm>
            <a:off x="477607" y="1521823"/>
            <a:ext cx="7031400" cy="25860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SzPts val="2000"/>
              <a:buNone/>
            </a:pPr>
            <a:r>
              <a:rPr lang="en-US" sz="1400">
                <a:solidFill>
                  <a:srgbClr val="7F7F7F"/>
                </a:solidFill>
              </a:rPr>
              <a:t>Topics include courses in:</a:t>
            </a:r>
            <a:endParaRPr/>
          </a:p>
          <a:p>
            <a:pPr indent="-177800" lvl="1" marL="520700" rtl="0" algn="l">
              <a:lnSpc>
                <a:spcPct val="90000"/>
              </a:lnSpc>
              <a:spcBef>
                <a:spcPts val="400"/>
              </a:spcBef>
              <a:spcAft>
                <a:spcPts val="0"/>
              </a:spcAft>
              <a:buClr>
                <a:srgbClr val="7F7F7F"/>
              </a:buClr>
              <a:buSzPts val="1400"/>
              <a:buChar char="•"/>
            </a:pPr>
            <a:r>
              <a:rPr b="0" lang="en-US" sz="1400">
                <a:solidFill>
                  <a:srgbClr val="7F7F7F"/>
                </a:solidFill>
              </a:rPr>
              <a:t>Career Development</a:t>
            </a:r>
            <a:endParaRPr/>
          </a:p>
          <a:p>
            <a:pPr indent="-177800" lvl="1" marL="520700" rtl="0" algn="l">
              <a:lnSpc>
                <a:spcPct val="90000"/>
              </a:lnSpc>
              <a:spcBef>
                <a:spcPts val="400"/>
              </a:spcBef>
              <a:spcAft>
                <a:spcPts val="0"/>
              </a:spcAft>
              <a:buClr>
                <a:srgbClr val="7F7F7F"/>
              </a:buClr>
              <a:buSzPts val="1400"/>
              <a:buChar char="•"/>
            </a:pPr>
            <a:r>
              <a:rPr b="0" lang="en-US" sz="1400">
                <a:solidFill>
                  <a:srgbClr val="7F7F7F"/>
                </a:solidFill>
              </a:rPr>
              <a:t>Computing and Processing</a:t>
            </a:r>
            <a:endParaRPr/>
          </a:p>
          <a:p>
            <a:pPr indent="-177800" lvl="1" marL="520700" rtl="0" algn="l">
              <a:lnSpc>
                <a:spcPct val="90000"/>
              </a:lnSpc>
              <a:spcBef>
                <a:spcPts val="400"/>
              </a:spcBef>
              <a:spcAft>
                <a:spcPts val="0"/>
              </a:spcAft>
              <a:buClr>
                <a:srgbClr val="7F7F7F"/>
              </a:buClr>
              <a:buSzPts val="1400"/>
              <a:buChar char="•"/>
            </a:pPr>
            <a:r>
              <a:rPr b="0" lang="en-US" sz="1400">
                <a:solidFill>
                  <a:srgbClr val="7F7F7F"/>
                </a:solidFill>
              </a:rPr>
              <a:t>Emerging Technologies</a:t>
            </a:r>
            <a:endParaRPr/>
          </a:p>
          <a:p>
            <a:pPr indent="-177800" lvl="1" marL="520700" rtl="0" algn="l">
              <a:lnSpc>
                <a:spcPct val="90000"/>
              </a:lnSpc>
              <a:spcBef>
                <a:spcPts val="400"/>
              </a:spcBef>
              <a:spcAft>
                <a:spcPts val="0"/>
              </a:spcAft>
              <a:buClr>
                <a:srgbClr val="7F7F7F"/>
              </a:buClr>
              <a:buSzPts val="1400"/>
              <a:buChar char="•"/>
            </a:pPr>
            <a:r>
              <a:rPr b="0" lang="en-US" sz="1400">
                <a:solidFill>
                  <a:srgbClr val="7F7F7F"/>
                </a:solidFill>
              </a:rPr>
              <a:t>Power, Energy and Industry Applications</a:t>
            </a:r>
            <a:endParaRPr/>
          </a:p>
          <a:p>
            <a:pPr indent="-177800" lvl="1" marL="520700" rtl="0" algn="l">
              <a:lnSpc>
                <a:spcPct val="90000"/>
              </a:lnSpc>
              <a:spcBef>
                <a:spcPts val="400"/>
              </a:spcBef>
              <a:spcAft>
                <a:spcPts val="0"/>
              </a:spcAft>
              <a:buClr>
                <a:srgbClr val="7F7F7F"/>
              </a:buClr>
              <a:buSzPts val="1400"/>
              <a:buChar char="•"/>
            </a:pPr>
            <a:r>
              <a:rPr b="0" lang="en-US" sz="1400">
                <a:solidFill>
                  <a:srgbClr val="7F7F7F"/>
                </a:solidFill>
              </a:rPr>
              <a:t>Transportation</a:t>
            </a:r>
            <a:endParaRPr/>
          </a:p>
          <a:p>
            <a:pPr indent="-177800" lvl="1" marL="520700" rtl="0" algn="l">
              <a:lnSpc>
                <a:spcPct val="90000"/>
              </a:lnSpc>
              <a:spcBef>
                <a:spcPts val="400"/>
              </a:spcBef>
              <a:spcAft>
                <a:spcPts val="0"/>
              </a:spcAft>
              <a:buClr>
                <a:srgbClr val="7F7F7F"/>
              </a:buClr>
              <a:buSzPts val="1400"/>
              <a:buChar char="•"/>
            </a:pPr>
            <a:r>
              <a:rPr b="0" lang="en-US" sz="1400">
                <a:solidFill>
                  <a:srgbClr val="7F7F7F"/>
                </a:solidFill>
              </a:rPr>
              <a:t>And more!</a:t>
            </a:r>
            <a:endParaRPr/>
          </a:p>
          <a:p>
            <a:pPr indent="0" lvl="0" marL="0" rtl="0" algn="l">
              <a:lnSpc>
                <a:spcPct val="90000"/>
              </a:lnSpc>
              <a:spcBef>
                <a:spcPts val="800"/>
              </a:spcBef>
              <a:spcAft>
                <a:spcPts val="0"/>
              </a:spcAft>
              <a:buSzPts val="2000"/>
              <a:buNone/>
            </a:pPr>
            <a:r>
              <a:t/>
            </a:r>
            <a:endParaRPr sz="1400">
              <a:solidFill>
                <a:srgbClr val="7F7F7F"/>
              </a:solidFill>
            </a:endParaRPr>
          </a:p>
          <a:p>
            <a:pPr indent="0" lvl="0" marL="0" rtl="0" algn="l">
              <a:lnSpc>
                <a:spcPct val="90000"/>
              </a:lnSpc>
              <a:spcBef>
                <a:spcPts val="800"/>
              </a:spcBef>
              <a:spcAft>
                <a:spcPts val="0"/>
              </a:spcAft>
              <a:buSzPts val="2000"/>
              <a:buNone/>
            </a:pPr>
            <a:r>
              <a:rPr i="1" lang="en-US" sz="1400">
                <a:solidFill>
                  <a:srgbClr val="7F7F7F"/>
                </a:solidFill>
              </a:rPr>
              <a:t>(If your Society or OU offers educational content via ILN </a:t>
            </a:r>
            <a:br>
              <a:rPr i="1" lang="en-US" sz="1400">
                <a:solidFill>
                  <a:srgbClr val="7F7F7F"/>
                </a:solidFill>
              </a:rPr>
            </a:br>
            <a:r>
              <a:rPr i="1" lang="en-US" sz="1400">
                <a:solidFill>
                  <a:srgbClr val="7F7F7F"/>
                </a:solidFill>
              </a:rPr>
              <a:t>and wants to include their content in this offer, email </a:t>
            </a:r>
            <a:r>
              <a:rPr i="1" lang="en-US" sz="1400" u="sng">
                <a:solidFill>
                  <a:srgbClr val="7F7F7F"/>
                </a:solidFill>
                <a:hlinkClick r:id="rId3">
                  <a:extLst>
                    <a:ext uri="{A12FA001-AC4F-418D-AE19-62706E023703}">
                      <ahyp:hlinkClr val="tx"/>
                    </a:ext>
                  </a:extLst>
                </a:hlinkClick>
              </a:rPr>
              <a:t>ILNinfo@ieee.org</a:t>
            </a:r>
            <a:r>
              <a:rPr i="1" lang="en-US" sz="1400">
                <a:solidFill>
                  <a:srgbClr val="7F7F7F"/>
                </a:solidFill>
              </a:rPr>
              <a:t>)</a:t>
            </a:r>
            <a:endParaRPr i="1" sz="1400"/>
          </a:p>
        </p:txBody>
      </p:sp>
      <p:pic>
        <p:nvPicPr>
          <p:cNvPr descr="A picture containing text, screenshot, font, design&#10;&#10;Description automatically generated" id="970" name="Google Shape;970;g20a5a102d9a_0_421"/>
          <p:cNvPicPr preferRelativeResize="0"/>
          <p:nvPr/>
        </p:nvPicPr>
        <p:blipFill rotWithShape="1">
          <a:blip r:embed="rId4">
            <a:alphaModFix/>
          </a:blip>
          <a:srcRect b="0" l="0" r="0" t="0"/>
          <a:stretch/>
        </p:blipFill>
        <p:spPr>
          <a:xfrm>
            <a:off x="5882554" y="1408861"/>
            <a:ext cx="2395538" cy="19962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g20a5a102d9a_0_428"/>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67A2"/>
              </a:buClr>
              <a:buSzPts val="900"/>
              <a:buFont typeface="Calibri"/>
              <a:buNone/>
            </a:pPr>
            <a:fld id="{00000000-1234-1234-1234-123412341234}" type="slidenum">
              <a:rPr b="1" i="0" lang="en-US" sz="900" u="none" cap="none" strike="noStrike">
                <a:solidFill>
                  <a:srgbClr val="0067A2"/>
                </a:solidFill>
                <a:latin typeface="Calibri"/>
                <a:ea typeface="Calibri"/>
                <a:cs typeface="Calibri"/>
                <a:sym typeface="Calibri"/>
              </a:rPr>
              <a:t>‹#›</a:t>
            </a:fld>
            <a:endParaRPr b="1" i="0" sz="900" u="none" cap="none" strike="noStrike">
              <a:solidFill>
                <a:srgbClr val="0067A2"/>
              </a:solidFill>
              <a:latin typeface="Calibri"/>
              <a:ea typeface="Calibri"/>
              <a:cs typeface="Calibri"/>
              <a:sym typeface="Calibri"/>
            </a:endParaRPr>
          </a:p>
        </p:txBody>
      </p:sp>
      <p:sp>
        <p:nvSpPr>
          <p:cNvPr id="976" name="Google Shape;976;g20a5a102d9a_0_428"/>
          <p:cNvSpPr txBox="1"/>
          <p:nvPr>
            <p:ph idx="1" type="body"/>
          </p:nvPr>
        </p:nvSpPr>
        <p:spPr>
          <a:xfrm>
            <a:off x="312277" y="338554"/>
            <a:ext cx="7266300" cy="783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0067A2"/>
              </a:buClr>
              <a:buSzPts val="2100"/>
              <a:buNone/>
            </a:pPr>
            <a:r>
              <a:rPr lang="en-US"/>
              <a:t>New Member Discount: </a:t>
            </a:r>
            <a:br>
              <a:rPr lang="en-US"/>
            </a:br>
            <a:r>
              <a:rPr lang="en-US"/>
              <a:t>Save an Additional 50% on IEEE eLearning</a:t>
            </a:r>
            <a:endParaRPr/>
          </a:p>
          <a:p>
            <a:pPr indent="0" lvl="0" marL="0" rtl="0" algn="l">
              <a:lnSpc>
                <a:spcPct val="90000"/>
              </a:lnSpc>
              <a:spcBef>
                <a:spcPts val="800"/>
              </a:spcBef>
              <a:spcAft>
                <a:spcPts val="0"/>
              </a:spcAft>
              <a:buClr>
                <a:srgbClr val="0067A2"/>
              </a:buClr>
              <a:buSzPts val="2100"/>
              <a:buNone/>
            </a:pPr>
            <a:r>
              <a:rPr b="0" lang="en-US"/>
              <a:t>How can I access this offer? </a:t>
            </a:r>
            <a:endParaRPr/>
          </a:p>
        </p:txBody>
      </p:sp>
      <p:sp>
        <p:nvSpPr>
          <p:cNvPr id="977" name="Google Shape;977;g20a5a102d9a_0_428"/>
          <p:cNvSpPr txBox="1"/>
          <p:nvPr>
            <p:ph idx="2" type="body"/>
          </p:nvPr>
        </p:nvSpPr>
        <p:spPr>
          <a:xfrm>
            <a:off x="312277" y="1433945"/>
            <a:ext cx="4105200" cy="29271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SzPts val="1100"/>
              <a:buFont typeface="Calibri"/>
              <a:buAutoNum type="arabicPeriod"/>
            </a:pPr>
            <a:r>
              <a:rPr lang="en-US" sz="1100">
                <a:solidFill>
                  <a:srgbClr val="7F7F7F"/>
                </a:solidFill>
              </a:rPr>
              <a:t>You MUST be an active IEEE member.  </a:t>
            </a:r>
            <a:endParaRPr/>
          </a:p>
          <a:p>
            <a:pPr indent="-171450" lvl="0" marL="177800" rtl="0" algn="l">
              <a:lnSpc>
                <a:spcPct val="90000"/>
              </a:lnSpc>
              <a:spcBef>
                <a:spcPts val="500"/>
              </a:spcBef>
              <a:spcAft>
                <a:spcPts val="0"/>
              </a:spcAft>
              <a:buSzPts val="1100"/>
              <a:buFont typeface="Calibri"/>
              <a:buAutoNum type="arabicPeriod"/>
            </a:pPr>
            <a:r>
              <a:rPr lang="en-US" sz="1100">
                <a:solidFill>
                  <a:srgbClr val="7F7F7F"/>
                </a:solidFill>
              </a:rPr>
              <a:t>Identify up to three </a:t>
            </a:r>
            <a:r>
              <a:rPr lang="en-US" sz="1100" u="sng">
                <a:solidFill>
                  <a:schemeClr val="hlink"/>
                </a:solidFill>
                <a:hlinkClick r:id="rId3"/>
              </a:rPr>
              <a:t>eligible courses</a:t>
            </a:r>
            <a:r>
              <a:rPr lang="en-US" sz="1100"/>
              <a:t> </a:t>
            </a:r>
            <a:r>
              <a:rPr lang="en-US" sz="1100">
                <a:solidFill>
                  <a:srgbClr val="7F7F7F"/>
                </a:solidFill>
              </a:rPr>
              <a:t>to purchase. </a:t>
            </a:r>
            <a:endParaRPr/>
          </a:p>
          <a:p>
            <a:pPr indent="-171450" lvl="0" marL="177800" rtl="0" algn="l">
              <a:lnSpc>
                <a:spcPct val="90000"/>
              </a:lnSpc>
              <a:spcBef>
                <a:spcPts val="500"/>
              </a:spcBef>
              <a:spcAft>
                <a:spcPts val="0"/>
              </a:spcAft>
              <a:buSzPts val="1100"/>
              <a:buFont typeface="Calibri"/>
              <a:buAutoNum type="arabicPeriod"/>
            </a:pPr>
            <a:r>
              <a:rPr lang="en-US" sz="1100">
                <a:solidFill>
                  <a:srgbClr val="7F7F7F"/>
                </a:solidFill>
              </a:rPr>
              <a:t>Visit the</a:t>
            </a:r>
            <a:r>
              <a:rPr lang="en-US" sz="1100"/>
              <a:t> </a:t>
            </a:r>
            <a:r>
              <a:rPr lang="en-US" sz="1100" u="sng">
                <a:solidFill>
                  <a:schemeClr val="hlink"/>
                </a:solidFill>
                <a:hlinkClick r:id="rId4"/>
              </a:rPr>
              <a:t>IEEE Learning Network </a:t>
            </a:r>
            <a:r>
              <a:rPr lang="en-US" sz="1100">
                <a:solidFill>
                  <a:srgbClr val="7F7F7F"/>
                </a:solidFill>
              </a:rPr>
              <a:t>and sign in with your IEEE personal account (the same account you use to purchase/renew your IEEE membership)</a:t>
            </a:r>
            <a:endParaRPr/>
          </a:p>
          <a:p>
            <a:pPr indent="-171450" lvl="0" marL="177800" rtl="0" algn="l">
              <a:lnSpc>
                <a:spcPct val="90000"/>
              </a:lnSpc>
              <a:spcBef>
                <a:spcPts val="500"/>
              </a:spcBef>
              <a:spcAft>
                <a:spcPts val="0"/>
              </a:spcAft>
              <a:buSzPts val="1100"/>
              <a:buFont typeface="Calibri"/>
              <a:buAutoNum type="arabicPeriod"/>
            </a:pPr>
            <a:r>
              <a:rPr lang="en-US" sz="1100">
                <a:solidFill>
                  <a:srgbClr val="7F7F7F"/>
                </a:solidFill>
              </a:rPr>
              <a:t>Search for the courses you’re interested in and add them to your cart. Proceed to checkout. </a:t>
            </a:r>
            <a:endParaRPr/>
          </a:p>
          <a:p>
            <a:pPr indent="-171450" lvl="0" marL="177800" rtl="0" algn="l">
              <a:lnSpc>
                <a:spcPct val="90000"/>
              </a:lnSpc>
              <a:spcBef>
                <a:spcPts val="500"/>
              </a:spcBef>
              <a:spcAft>
                <a:spcPts val="0"/>
              </a:spcAft>
              <a:buSzPts val="1100"/>
              <a:buFont typeface="Calibri"/>
              <a:buAutoNum type="arabicPeriod"/>
            </a:pPr>
            <a:r>
              <a:rPr lang="en-US" sz="1100">
                <a:solidFill>
                  <a:srgbClr val="7F7F7F"/>
                </a:solidFill>
              </a:rPr>
              <a:t>The additional 50% discount will automatically be available via the Payment page during checkout. Be sure to select the products you wish to discount and click “Apply Discount Selection” before proceeding to the Review Order page.</a:t>
            </a:r>
            <a:endParaRPr/>
          </a:p>
          <a:p>
            <a:pPr indent="-171450" lvl="0" marL="177800" rtl="0" algn="l">
              <a:lnSpc>
                <a:spcPct val="90000"/>
              </a:lnSpc>
              <a:spcBef>
                <a:spcPts val="500"/>
              </a:spcBef>
              <a:spcAft>
                <a:spcPts val="0"/>
              </a:spcAft>
              <a:buSzPts val="1100"/>
              <a:buFont typeface="Calibri"/>
              <a:buAutoNum type="arabicPeriod"/>
            </a:pPr>
            <a:r>
              <a:rPr lang="en-US" sz="1100">
                <a:solidFill>
                  <a:srgbClr val="7F7F7F"/>
                </a:solidFill>
              </a:rPr>
              <a:t>Complete your purchase.</a:t>
            </a:r>
            <a:endParaRPr/>
          </a:p>
          <a:p>
            <a:pPr indent="-171450" lvl="0" marL="177800" rtl="0" algn="l">
              <a:lnSpc>
                <a:spcPct val="90000"/>
              </a:lnSpc>
              <a:spcBef>
                <a:spcPts val="500"/>
              </a:spcBef>
              <a:spcAft>
                <a:spcPts val="0"/>
              </a:spcAft>
              <a:buSzPts val="1100"/>
              <a:buFont typeface="Calibri"/>
              <a:buAutoNum type="arabicPeriod"/>
            </a:pPr>
            <a:r>
              <a:rPr b="1" lang="en-US" sz="1100">
                <a:solidFill>
                  <a:srgbClr val="7F7F7F"/>
                </a:solidFill>
              </a:rPr>
              <a:t>Start learning! Your course is available immediately on-demand. </a:t>
            </a:r>
            <a:endParaRPr/>
          </a:p>
        </p:txBody>
      </p:sp>
      <p:pic>
        <p:nvPicPr>
          <p:cNvPr id="978" name="Google Shape;978;g20a5a102d9a_0_428"/>
          <p:cNvPicPr preferRelativeResize="0"/>
          <p:nvPr/>
        </p:nvPicPr>
        <p:blipFill rotWithShape="1">
          <a:blip r:embed="rId5">
            <a:alphaModFix/>
          </a:blip>
          <a:srcRect b="41389" l="0" r="0" t="1323"/>
          <a:stretch/>
        </p:blipFill>
        <p:spPr>
          <a:xfrm>
            <a:off x="4572000" y="1352423"/>
            <a:ext cx="4105098" cy="1801344"/>
          </a:xfrm>
          <a:prstGeom prst="rect">
            <a:avLst/>
          </a:prstGeom>
          <a:noFill/>
          <a:ln>
            <a:noFill/>
          </a:ln>
          <a:effectLst>
            <a:outerShdw blurRad="292100" rotWithShape="0" algn="tl" dir="2700000" dist="139700">
              <a:srgbClr val="333333">
                <a:alpha val="64709"/>
              </a:srgbClr>
            </a:outerShdw>
          </a:effectLst>
        </p:spPr>
      </p:pic>
      <p:sp>
        <p:nvSpPr>
          <p:cNvPr id="979" name="Google Shape;979;g20a5a102d9a_0_428"/>
          <p:cNvSpPr txBox="1"/>
          <p:nvPr/>
        </p:nvSpPr>
        <p:spPr>
          <a:xfrm>
            <a:off x="4513667" y="3379853"/>
            <a:ext cx="4105200" cy="555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67A2"/>
              </a:buClr>
              <a:buSzPts val="2000"/>
              <a:buFont typeface="Arial"/>
              <a:buNone/>
            </a:pPr>
            <a:r>
              <a:rPr b="0" i="0" lang="en-US" sz="1400" u="none" cap="none" strike="noStrike">
                <a:solidFill>
                  <a:srgbClr val="7F7F7F"/>
                </a:solidFill>
                <a:latin typeface="Verdana"/>
                <a:ea typeface="Verdana"/>
                <a:cs typeface="Verdana"/>
                <a:sym typeface="Verdana"/>
              </a:rPr>
              <a:t>Visit</a:t>
            </a:r>
            <a:r>
              <a:rPr b="0" i="0" lang="en-US" sz="1400" u="none" cap="none" strike="noStrike">
                <a:solidFill>
                  <a:schemeClr val="dk1"/>
                </a:solidFill>
                <a:latin typeface="Verdana"/>
                <a:ea typeface="Verdana"/>
                <a:cs typeface="Verdana"/>
                <a:sym typeface="Verdana"/>
              </a:rPr>
              <a:t> </a:t>
            </a:r>
            <a:r>
              <a:rPr b="0" i="0" lang="en-US" sz="1400" u="sng" cap="none" strike="noStrike">
                <a:solidFill>
                  <a:schemeClr val="dk1"/>
                </a:solidFill>
                <a:latin typeface="Verdana"/>
                <a:ea typeface="Verdana"/>
                <a:cs typeface="Verdana"/>
                <a:sym typeface="Verdana"/>
                <a:hlinkClick r:id="rId6">
                  <a:extLst>
                    <a:ext uri="{A12FA001-AC4F-418D-AE19-62706E023703}">
                      <ahyp:hlinkClr val="tx"/>
                    </a:ext>
                  </a:extLst>
                </a:hlinkClick>
              </a:rPr>
              <a:t>www.ieee.org/education/mud.html</a:t>
            </a:r>
            <a:endParaRPr b="0" i="0" sz="1400" u="none" cap="none" strike="noStrike">
              <a:solidFill>
                <a:schemeClr val="dk1"/>
              </a:solidFill>
              <a:latin typeface="Verdana"/>
              <a:ea typeface="Verdana"/>
              <a:cs typeface="Verdana"/>
              <a:sym typeface="Verdana"/>
            </a:endParaRPr>
          </a:p>
          <a:p>
            <a:pPr indent="0" lvl="0" marL="0" marR="0" rtl="0" algn="ctr">
              <a:lnSpc>
                <a:spcPct val="90000"/>
              </a:lnSpc>
              <a:spcBef>
                <a:spcPts val="800"/>
              </a:spcBef>
              <a:spcAft>
                <a:spcPts val="0"/>
              </a:spcAft>
              <a:buClr>
                <a:srgbClr val="0067A2"/>
              </a:buClr>
              <a:buSzPts val="1400"/>
              <a:buFont typeface="Arial"/>
              <a:buNone/>
            </a:pPr>
            <a:r>
              <a:rPr b="0" i="1" lang="en-US" sz="900" u="none" cap="none" strike="noStrike">
                <a:solidFill>
                  <a:schemeClr val="dk1"/>
                </a:solidFill>
                <a:latin typeface="Verdana"/>
                <a:ea typeface="Verdana"/>
                <a:cs typeface="Verdana"/>
                <a:sym typeface="Verdana"/>
              </a:rPr>
              <a:t>A step-by-step guide walks you through the process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20a5a102d9a_0_436"/>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67A2"/>
              </a:buClr>
              <a:buSzPts val="900"/>
              <a:buFont typeface="Calibri"/>
              <a:buNone/>
            </a:pPr>
            <a:fld id="{00000000-1234-1234-1234-123412341234}" type="slidenum">
              <a:rPr b="1" i="0" lang="en-US" sz="900" u="none" cap="none" strike="noStrike">
                <a:solidFill>
                  <a:srgbClr val="0067A2"/>
                </a:solidFill>
                <a:latin typeface="Calibri"/>
                <a:ea typeface="Calibri"/>
                <a:cs typeface="Calibri"/>
                <a:sym typeface="Calibri"/>
              </a:rPr>
              <a:t>‹#›</a:t>
            </a:fld>
            <a:endParaRPr b="1" i="0" sz="900" u="none" cap="none" strike="noStrike">
              <a:solidFill>
                <a:srgbClr val="0067A2"/>
              </a:solidFill>
              <a:latin typeface="Calibri"/>
              <a:ea typeface="Calibri"/>
              <a:cs typeface="Calibri"/>
              <a:sym typeface="Calibri"/>
            </a:endParaRPr>
          </a:p>
        </p:txBody>
      </p:sp>
      <p:sp>
        <p:nvSpPr>
          <p:cNvPr id="985" name="Google Shape;985;g20a5a102d9a_0_436"/>
          <p:cNvSpPr txBox="1"/>
          <p:nvPr>
            <p:ph idx="1" type="body"/>
          </p:nvPr>
        </p:nvSpPr>
        <p:spPr>
          <a:xfrm>
            <a:off x="312277" y="338554"/>
            <a:ext cx="8270700" cy="10122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Clr>
                <a:srgbClr val="0067A2"/>
              </a:buClr>
              <a:buSzPts val="2100"/>
              <a:buNone/>
            </a:pPr>
            <a:r>
              <a:rPr lang="en-US"/>
              <a:t>New Member Discount: </a:t>
            </a:r>
            <a:br>
              <a:rPr lang="en-US"/>
            </a:br>
            <a:r>
              <a:rPr lang="en-US"/>
              <a:t>Save an Additional 50% on IEEE eLearning</a:t>
            </a:r>
            <a:endParaRPr/>
          </a:p>
          <a:p>
            <a:pPr indent="0" lvl="0" marL="0" rtl="0" algn="l">
              <a:lnSpc>
                <a:spcPct val="90000"/>
              </a:lnSpc>
              <a:spcBef>
                <a:spcPts val="800"/>
              </a:spcBef>
              <a:spcAft>
                <a:spcPts val="0"/>
              </a:spcAft>
              <a:buClr>
                <a:srgbClr val="0067A2"/>
              </a:buClr>
              <a:buSzPts val="2100"/>
              <a:buNone/>
            </a:pPr>
            <a:r>
              <a:rPr b="0" lang="en-US"/>
              <a:t>What else should I know?</a:t>
            </a:r>
            <a:endParaRPr/>
          </a:p>
        </p:txBody>
      </p:sp>
      <p:sp>
        <p:nvSpPr>
          <p:cNvPr id="986" name="Google Shape;986;g20a5a102d9a_0_436"/>
          <p:cNvSpPr txBox="1"/>
          <p:nvPr>
            <p:ph idx="2" type="body"/>
          </p:nvPr>
        </p:nvSpPr>
        <p:spPr>
          <a:xfrm>
            <a:off x="312276" y="1288473"/>
            <a:ext cx="8519400" cy="3048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200"/>
              <a:buNone/>
            </a:pPr>
            <a:r>
              <a:t/>
            </a:r>
            <a:endParaRPr sz="200">
              <a:solidFill>
                <a:srgbClr val="7F7F7F"/>
              </a:solidFill>
            </a:endParaRPr>
          </a:p>
          <a:p>
            <a:pPr indent="0" lvl="0" marL="0" rtl="0" algn="l">
              <a:lnSpc>
                <a:spcPct val="90000"/>
              </a:lnSpc>
              <a:spcBef>
                <a:spcPts val="500"/>
              </a:spcBef>
              <a:spcAft>
                <a:spcPts val="0"/>
              </a:spcAft>
              <a:buSzPts val="1200"/>
              <a:buNone/>
            </a:pPr>
            <a:r>
              <a:rPr lang="en-US" sz="1200">
                <a:solidFill>
                  <a:srgbClr val="7F7F7F"/>
                </a:solidFill>
              </a:rPr>
              <a:t>Remember to </a:t>
            </a:r>
            <a:r>
              <a:rPr b="1" lang="en-US" sz="1200">
                <a:solidFill>
                  <a:srgbClr val="E37222"/>
                </a:solidFill>
              </a:rPr>
              <a:t>apply your discount selection </a:t>
            </a:r>
            <a:r>
              <a:rPr lang="en-US" sz="1200">
                <a:solidFill>
                  <a:srgbClr val="7F7F7F"/>
                </a:solidFill>
              </a:rPr>
              <a:t>on the Payment page in order to receive your discount.</a:t>
            </a:r>
            <a:endParaRPr/>
          </a:p>
          <a:p>
            <a:pPr indent="0" lvl="0" marL="0" rtl="0" algn="l">
              <a:lnSpc>
                <a:spcPct val="90000"/>
              </a:lnSpc>
              <a:spcBef>
                <a:spcPts val="500"/>
              </a:spcBef>
              <a:spcAft>
                <a:spcPts val="0"/>
              </a:spcAft>
              <a:buSzPts val="1100"/>
              <a:buNone/>
            </a:pPr>
            <a:r>
              <a:t/>
            </a:r>
            <a:endParaRPr b="1">
              <a:solidFill>
                <a:srgbClr val="7F7F7F"/>
              </a:solidFill>
            </a:endParaRPr>
          </a:p>
          <a:p>
            <a:pPr indent="0" lvl="0" marL="0" rtl="0" algn="l">
              <a:lnSpc>
                <a:spcPct val="90000"/>
              </a:lnSpc>
              <a:spcBef>
                <a:spcPts val="500"/>
              </a:spcBef>
              <a:spcAft>
                <a:spcPts val="0"/>
              </a:spcAft>
              <a:buSzPts val="1100"/>
              <a:buNone/>
            </a:pPr>
            <a:r>
              <a:t/>
            </a:r>
            <a:endParaRPr b="1">
              <a:solidFill>
                <a:srgbClr val="7F7F7F"/>
              </a:solidFill>
            </a:endParaRPr>
          </a:p>
          <a:p>
            <a:pPr indent="0" lvl="0" marL="0" rtl="0" algn="l">
              <a:lnSpc>
                <a:spcPct val="90000"/>
              </a:lnSpc>
              <a:spcBef>
                <a:spcPts val="500"/>
              </a:spcBef>
              <a:spcAft>
                <a:spcPts val="0"/>
              </a:spcAft>
              <a:buSzPts val="1100"/>
              <a:buNone/>
            </a:pPr>
            <a:r>
              <a:t/>
            </a:r>
            <a:endParaRPr b="1">
              <a:solidFill>
                <a:srgbClr val="7F7F7F"/>
              </a:solidFill>
            </a:endParaRPr>
          </a:p>
          <a:p>
            <a:pPr indent="0" lvl="0" marL="0" rtl="0" algn="l">
              <a:lnSpc>
                <a:spcPct val="90000"/>
              </a:lnSpc>
              <a:spcBef>
                <a:spcPts val="500"/>
              </a:spcBef>
              <a:spcAft>
                <a:spcPts val="0"/>
              </a:spcAft>
              <a:buSzPts val="1100"/>
              <a:buNone/>
            </a:pPr>
            <a:r>
              <a:t/>
            </a:r>
            <a:endParaRPr b="1">
              <a:solidFill>
                <a:srgbClr val="7F7F7F"/>
              </a:solidFill>
            </a:endParaRPr>
          </a:p>
          <a:p>
            <a:pPr indent="0" lvl="0" marL="0" rtl="0" algn="l">
              <a:lnSpc>
                <a:spcPct val="90000"/>
              </a:lnSpc>
              <a:spcBef>
                <a:spcPts val="500"/>
              </a:spcBef>
              <a:spcAft>
                <a:spcPts val="0"/>
              </a:spcAft>
              <a:buSzPts val="1100"/>
              <a:buNone/>
            </a:pPr>
            <a:r>
              <a:t/>
            </a:r>
            <a:endParaRPr b="1">
              <a:solidFill>
                <a:srgbClr val="7F7F7F"/>
              </a:solidFill>
            </a:endParaRPr>
          </a:p>
          <a:p>
            <a:pPr indent="0" lvl="0" marL="0" rtl="0" algn="l">
              <a:lnSpc>
                <a:spcPct val="90000"/>
              </a:lnSpc>
              <a:spcBef>
                <a:spcPts val="500"/>
              </a:spcBef>
              <a:spcAft>
                <a:spcPts val="0"/>
              </a:spcAft>
              <a:buSzPts val="1100"/>
              <a:buNone/>
            </a:pPr>
            <a:r>
              <a:t/>
            </a:r>
            <a:endParaRPr>
              <a:solidFill>
                <a:srgbClr val="7F7F7F"/>
              </a:solidFill>
            </a:endParaRPr>
          </a:p>
          <a:p>
            <a:pPr indent="0" lvl="0" marL="0" rtl="0" algn="l">
              <a:lnSpc>
                <a:spcPct val="90000"/>
              </a:lnSpc>
              <a:spcBef>
                <a:spcPts val="500"/>
              </a:spcBef>
              <a:spcAft>
                <a:spcPts val="0"/>
              </a:spcAft>
              <a:buSzPts val="1100"/>
              <a:buNone/>
            </a:pPr>
            <a:r>
              <a:t/>
            </a:r>
            <a:endParaRPr>
              <a:solidFill>
                <a:srgbClr val="7F7F7F"/>
              </a:solidFill>
            </a:endParaRPr>
          </a:p>
          <a:p>
            <a:pPr indent="0" lvl="0" marL="0" rtl="0" algn="l">
              <a:lnSpc>
                <a:spcPct val="90000"/>
              </a:lnSpc>
              <a:spcBef>
                <a:spcPts val="500"/>
              </a:spcBef>
              <a:spcAft>
                <a:spcPts val="0"/>
              </a:spcAft>
              <a:buSzPts val="1100"/>
              <a:buNone/>
            </a:pPr>
            <a:r>
              <a:t/>
            </a:r>
            <a:endParaRPr>
              <a:solidFill>
                <a:srgbClr val="7F7F7F"/>
              </a:solidFill>
            </a:endParaRPr>
          </a:p>
          <a:p>
            <a:pPr indent="0" lvl="0" marL="0" rtl="0" algn="l">
              <a:lnSpc>
                <a:spcPct val="90000"/>
              </a:lnSpc>
              <a:spcBef>
                <a:spcPts val="500"/>
              </a:spcBef>
              <a:spcAft>
                <a:spcPts val="0"/>
              </a:spcAft>
              <a:buSzPts val="1100"/>
              <a:buNone/>
            </a:pPr>
            <a:r>
              <a:t/>
            </a:r>
            <a:endParaRPr>
              <a:solidFill>
                <a:srgbClr val="7F7F7F"/>
              </a:solidFill>
            </a:endParaRPr>
          </a:p>
          <a:p>
            <a:pPr indent="0" lvl="0" marL="0" rtl="0" algn="l">
              <a:lnSpc>
                <a:spcPct val="90000"/>
              </a:lnSpc>
              <a:spcBef>
                <a:spcPts val="500"/>
              </a:spcBef>
              <a:spcAft>
                <a:spcPts val="0"/>
              </a:spcAft>
              <a:buSzPts val="1200"/>
              <a:buNone/>
            </a:pPr>
            <a:r>
              <a:rPr b="1" lang="en-US" sz="1200">
                <a:solidFill>
                  <a:srgbClr val="72963D"/>
                </a:solidFill>
              </a:rPr>
              <a:t>Don’t want to buy all three courses at once? </a:t>
            </a:r>
            <a:r>
              <a:rPr lang="en-US" sz="1200">
                <a:solidFill>
                  <a:srgbClr val="7F7F7F"/>
                </a:solidFill>
              </a:rPr>
              <a:t>You can take advantage of this offer until the end of this membership year, and can purchase the courses in up to three separate transactions. </a:t>
            </a:r>
            <a:endParaRPr/>
          </a:p>
          <a:p>
            <a:pPr indent="0" lvl="0" marL="0" rtl="0" algn="l">
              <a:lnSpc>
                <a:spcPct val="90000"/>
              </a:lnSpc>
              <a:spcBef>
                <a:spcPts val="500"/>
              </a:spcBef>
              <a:spcAft>
                <a:spcPts val="0"/>
              </a:spcAft>
              <a:buSzPts val="800"/>
              <a:buNone/>
            </a:pPr>
            <a:r>
              <a:t/>
            </a:r>
            <a:endParaRPr sz="800">
              <a:solidFill>
                <a:srgbClr val="7F7F7F"/>
              </a:solidFill>
            </a:endParaRPr>
          </a:p>
          <a:p>
            <a:pPr indent="0" lvl="0" marL="0" rtl="0" algn="l">
              <a:lnSpc>
                <a:spcPct val="90000"/>
              </a:lnSpc>
              <a:spcBef>
                <a:spcPts val="500"/>
              </a:spcBef>
              <a:spcAft>
                <a:spcPts val="0"/>
              </a:spcAft>
              <a:buSzPts val="1200"/>
              <a:buNone/>
            </a:pPr>
            <a:r>
              <a:rPr lang="en-US" sz="1200">
                <a:solidFill>
                  <a:srgbClr val="7F7F7F"/>
                </a:solidFill>
              </a:rPr>
              <a:t>Plus: After you renew your membership for the next year, </a:t>
            </a:r>
            <a:r>
              <a:rPr b="1" lang="en-US" sz="1200">
                <a:solidFill>
                  <a:srgbClr val="E37222"/>
                </a:solidFill>
              </a:rPr>
              <a:t>your eligibility will restart </a:t>
            </a:r>
            <a:r>
              <a:rPr lang="en-US" sz="1200">
                <a:solidFill>
                  <a:srgbClr val="7F7F7F"/>
                </a:solidFill>
              </a:rPr>
              <a:t>and you will be able to access three more courses at this special rate!</a:t>
            </a:r>
            <a:endParaRPr/>
          </a:p>
        </p:txBody>
      </p:sp>
      <p:pic>
        <p:nvPicPr>
          <p:cNvPr id="987" name="Google Shape;987;g20a5a102d9a_0_436"/>
          <p:cNvPicPr preferRelativeResize="0"/>
          <p:nvPr/>
        </p:nvPicPr>
        <p:blipFill rotWithShape="1">
          <a:blip r:embed="rId3">
            <a:alphaModFix/>
          </a:blip>
          <a:srcRect b="0" l="0" r="0" t="0"/>
          <a:stretch/>
        </p:blipFill>
        <p:spPr>
          <a:xfrm>
            <a:off x="2003339" y="1672140"/>
            <a:ext cx="4355898" cy="1550263"/>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g20a5a102d9a_0_443"/>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a:t>‹#›</a:t>
            </a:fld>
            <a:endParaRPr/>
          </a:p>
        </p:txBody>
      </p:sp>
      <p:sp>
        <p:nvSpPr>
          <p:cNvPr id="993" name="Google Shape;993;g20a5a102d9a_0_443"/>
          <p:cNvSpPr txBox="1"/>
          <p:nvPr>
            <p:ph idx="1" type="body"/>
          </p:nvPr>
        </p:nvSpPr>
        <p:spPr>
          <a:xfrm>
            <a:off x="477607" y="475724"/>
            <a:ext cx="8375700" cy="9330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0067A2"/>
              </a:buClr>
              <a:buSzPts val="2100"/>
              <a:buNone/>
            </a:pPr>
            <a:r>
              <a:rPr lang="en-US"/>
              <a:t>Share Within Your Networks</a:t>
            </a:r>
            <a:endParaRPr/>
          </a:p>
          <a:p>
            <a:pPr indent="0" lvl="0" marL="0" rtl="0" algn="l">
              <a:lnSpc>
                <a:spcPct val="90000"/>
              </a:lnSpc>
              <a:spcBef>
                <a:spcPts val="800"/>
              </a:spcBef>
              <a:spcAft>
                <a:spcPts val="0"/>
              </a:spcAft>
              <a:buClr>
                <a:srgbClr val="0067A2"/>
              </a:buClr>
              <a:buSzPts val="2100"/>
              <a:buNone/>
            </a:pPr>
            <a:r>
              <a:rPr b="0" lang="en-US"/>
              <a:t>How can we do that? </a:t>
            </a:r>
            <a:endParaRPr/>
          </a:p>
        </p:txBody>
      </p:sp>
      <p:sp>
        <p:nvSpPr>
          <p:cNvPr id="994" name="Google Shape;994;g20a5a102d9a_0_443"/>
          <p:cNvSpPr txBox="1"/>
          <p:nvPr>
            <p:ph idx="2" type="body"/>
          </p:nvPr>
        </p:nvSpPr>
        <p:spPr>
          <a:xfrm>
            <a:off x="477607" y="1321421"/>
            <a:ext cx="3612300" cy="27861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90000"/>
              </a:lnSpc>
              <a:spcBef>
                <a:spcPts val="0"/>
              </a:spcBef>
              <a:spcAft>
                <a:spcPts val="0"/>
              </a:spcAft>
              <a:buSzPct val="147058"/>
              <a:buNone/>
            </a:pPr>
            <a:r>
              <a:rPr b="1" lang="en-US" sz="1700">
                <a:solidFill>
                  <a:srgbClr val="7F7F7F"/>
                </a:solidFill>
                <a:latin typeface="Arial"/>
                <a:ea typeface="Arial"/>
                <a:cs typeface="Arial"/>
                <a:sym typeface="Arial"/>
              </a:rPr>
              <a:t>You will find: </a:t>
            </a:r>
            <a:endParaRPr/>
          </a:p>
          <a:p>
            <a:pPr indent="-223043" lvl="0" marL="215900" rtl="0" algn="l">
              <a:lnSpc>
                <a:spcPct val="90000"/>
              </a:lnSpc>
              <a:spcBef>
                <a:spcPts val="800"/>
              </a:spcBef>
              <a:spcAft>
                <a:spcPts val="0"/>
              </a:spcAft>
              <a:buSzPct val="147058"/>
              <a:buFont typeface="Noto Sans Symbols"/>
              <a:buChar char="✔"/>
            </a:pPr>
            <a:r>
              <a:rPr lang="en-US" sz="1700">
                <a:solidFill>
                  <a:srgbClr val="7F7F7F"/>
                </a:solidFill>
                <a:latin typeface="Arial"/>
                <a:ea typeface="Arial"/>
                <a:cs typeface="Arial"/>
                <a:sym typeface="Arial"/>
              </a:rPr>
              <a:t>Social media copy </a:t>
            </a:r>
            <a:endParaRPr/>
          </a:p>
          <a:p>
            <a:pPr indent="-223043" lvl="0" marL="215900" rtl="0" algn="l">
              <a:lnSpc>
                <a:spcPct val="90000"/>
              </a:lnSpc>
              <a:spcBef>
                <a:spcPts val="800"/>
              </a:spcBef>
              <a:spcAft>
                <a:spcPts val="0"/>
              </a:spcAft>
              <a:buSzPct val="147058"/>
              <a:buFont typeface="Noto Sans Symbols"/>
              <a:buChar char="✔"/>
            </a:pPr>
            <a:r>
              <a:rPr lang="en-US" sz="1700">
                <a:solidFill>
                  <a:srgbClr val="7F7F7F"/>
                </a:solidFill>
                <a:latin typeface="Arial"/>
                <a:ea typeface="Arial"/>
                <a:cs typeface="Arial"/>
                <a:sym typeface="Arial"/>
              </a:rPr>
              <a:t>Newsletter blurb copy </a:t>
            </a:r>
            <a:endParaRPr/>
          </a:p>
          <a:p>
            <a:pPr indent="-223043" lvl="0" marL="215900" rtl="0" algn="l">
              <a:lnSpc>
                <a:spcPct val="90000"/>
              </a:lnSpc>
              <a:spcBef>
                <a:spcPts val="800"/>
              </a:spcBef>
              <a:spcAft>
                <a:spcPts val="0"/>
              </a:spcAft>
              <a:buSzPct val="147058"/>
              <a:buFont typeface="Noto Sans Symbols"/>
              <a:buChar char="✔"/>
            </a:pPr>
            <a:r>
              <a:rPr lang="en-US" sz="1700">
                <a:solidFill>
                  <a:srgbClr val="7F7F7F"/>
                </a:solidFill>
                <a:latin typeface="Arial"/>
                <a:ea typeface="Arial"/>
                <a:cs typeface="Arial"/>
                <a:sym typeface="Arial"/>
              </a:rPr>
              <a:t>Variety of images in different sizes (static + animated)</a:t>
            </a:r>
            <a:endParaRPr/>
          </a:p>
          <a:p>
            <a:pPr indent="0" lvl="0" marL="0" rtl="0" algn="l">
              <a:lnSpc>
                <a:spcPct val="90000"/>
              </a:lnSpc>
              <a:spcBef>
                <a:spcPts val="800"/>
              </a:spcBef>
              <a:spcAft>
                <a:spcPts val="0"/>
              </a:spcAft>
              <a:buSzPct val="147058"/>
              <a:buNone/>
            </a:pPr>
            <a:r>
              <a:rPr lang="en-US" sz="1700">
                <a:solidFill>
                  <a:srgbClr val="7F7F7F"/>
                </a:solidFill>
                <a:latin typeface="Arial"/>
                <a:ea typeface="Arial"/>
                <a:cs typeface="Arial"/>
                <a:sym typeface="Arial"/>
              </a:rPr>
              <a:t>	</a:t>
            </a:r>
            <a:r>
              <a:rPr lang="en-US" sz="1100">
                <a:solidFill>
                  <a:srgbClr val="7F7F7F"/>
                </a:solidFill>
                <a:latin typeface="Arial"/>
                <a:ea typeface="Arial"/>
                <a:cs typeface="Arial"/>
                <a:sym typeface="Arial"/>
              </a:rPr>
              <a:t>180x150</a:t>
            </a:r>
            <a:endParaRPr/>
          </a:p>
          <a:p>
            <a:pPr indent="0" lvl="0" marL="0" rtl="0" algn="l">
              <a:lnSpc>
                <a:spcPct val="90000"/>
              </a:lnSpc>
              <a:spcBef>
                <a:spcPts val="800"/>
              </a:spcBef>
              <a:spcAft>
                <a:spcPts val="0"/>
              </a:spcAft>
              <a:buSzPct val="154545"/>
              <a:buNone/>
            </a:pPr>
            <a:r>
              <a:rPr lang="en-US" sz="1100">
                <a:solidFill>
                  <a:srgbClr val="7F7F7F"/>
                </a:solidFill>
                <a:latin typeface="Arial"/>
                <a:ea typeface="Arial"/>
                <a:cs typeface="Arial"/>
                <a:sym typeface="Arial"/>
              </a:rPr>
              <a:t>	300x250</a:t>
            </a:r>
            <a:endParaRPr/>
          </a:p>
          <a:p>
            <a:pPr indent="0" lvl="0" marL="0" rtl="0" algn="l">
              <a:lnSpc>
                <a:spcPct val="90000"/>
              </a:lnSpc>
              <a:spcBef>
                <a:spcPts val="800"/>
              </a:spcBef>
              <a:spcAft>
                <a:spcPts val="0"/>
              </a:spcAft>
              <a:buSzPct val="154545"/>
              <a:buNone/>
            </a:pPr>
            <a:r>
              <a:rPr lang="en-US" sz="1100">
                <a:solidFill>
                  <a:srgbClr val="7F7F7F"/>
                </a:solidFill>
                <a:latin typeface="Arial"/>
                <a:ea typeface="Arial"/>
                <a:cs typeface="Arial"/>
                <a:sym typeface="Arial"/>
              </a:rPr>
              <a:t>	600x200</a:t>
            </a:r>
            <a:endParaRPr/>
          </a:p>
          <a:p>
            <a:pPr indent="0" lvl="0" marL="0" rtl="0" algn="l">
              <a:lnSpc>
                <a:spcPct val="90000"/>
              </a:lnSpc>
              <a:spcBef>
                <a:spcPts val="800"/>
              </a:spcBef>
              <a:spcAft>
                <a:spcPts val="0"/>
              </a:spcAft>
              <a:buSzPct val="154545"/>
              <a:buNone/>
            </a:pPr>
            <a:r>
              <a:rPr lang="en-US" sz="1100">
                <a:solidFill>
                  <a:srgbClr val="7F7F7F"/>
                </a:solidFill>
                <a:latin typeface="Arial"/>
                <a:ea typeface="Arial"/>
                <a:cs typeface="Arial"/>
                <a:sym typeface="Arial"/>
              </a:rPr>
              <a:t>	728x90</a:t>
            </a:r>
            <a:endParaRPr/>
          </a:p>
          <a:p>
            <a:pPr indent="0" lvl="0" marL="0" rtl="0" algn="l">
              <a:lnSpc>
                <a:spcPct val="90000"/>
              </a:lnSpc>
              <a:spcBef>
                <a:spcPts val="800"/>
              </a:spcBef>
              <a:spcAft>
                <a:spcPts val="0"/>
              </a:spcAft>
              <a:buSzPct val="154545"/>
              <a:buNone/>
            </a:pPr>
            <a:r>
              <a:rPr lang="en-US" sz="1100">
                <a:solidFill>
                  <a:srgbClr val="7F7F7F"/>
                </a:solidFill>
                <a:latin typeface="Arial"/>
                <a:ea typeface="Arial"/>
                <a:cs typeface="Arial"/>
                <a:sym typeface="Arial"/>
              </a:rPr>
              <a:t>	200x628</a:t>
            </a:r>
            <a:endParaRPr/>
          </a:p>
          <a:p>
            <a:pPr indent="0" lvl="0" marL="0" rtl="0" algn="l">
              <a:lnSpc>
                <a:spcPct val="90000"/>
              </a:lnSpc>
              <a:spcBef>
                <a:spcPts val="800"/>
              </a:spcBef>
              <a:spcAft>
                <a:spcPts val="0"/>
              </a:spcAft>
              <a:buSzPct val="154545"/>
              <a:buNone/>
            </a:pPr>
            <a:r>
              <a:rPr lang="en-US" sz="1100">
                <a:solidFill>
                  <a:srgbClr val="7F7F7F"/>
                </a:solidFill>
                <a:latin typeface="Arial"/>
                <a:ea typeface="Arial"/>
                <a:cs typeface="Arial"/>
                <a:sym typeface="Arial"/>
              </a:rPr>
              <a:t>	1300x280 </a:t>
            </a:r>
            <a:endParaRPr/>
          </a:p>
        </p:txBody>
      </p:sp>
      <p:sp>
        <p:nvSpPr>
          <p:cNvPr id="995" name="Google Shape;995;g20a5a102d9a_0_443"/>
          <p:cNvSpPr txBox="1"/>
          <p:nvPr/>
        </p:nvSpPr>
        <p:spPr>
          <a:xfrm>
            <a:off x="5136335" y="471583"/>
            <a:ext cx="3530100" cy="731100"/>
          </a:xfrm>
          <a:prstGeom prst="rect">
            <a:avLst/>
          </a:prstGeom>
          <a:solidFill>
            <a:srgbClr val="E37222">
              <a:alpha val="24710"/>
            </a:srgbClr>
          </a:solidFill>
          <a:ln cap="flat" cmpd="sng" w="12700">
            <a:solidFill>
              <a:srgbClr val="E37222"/>
            </a:solidFill>
            <a:prstDash val="solid"/>
            <a:miter lim="800000"/>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Clr>
                <a:srgbClr val="7F7F7F"/>
              </a:buClr>
              <a:buSzPts val="1500"/>
              <a:buFont typeface="Calibri"/>
              <a:buNone/>
            </a:pPr>
            <a:r>
              <a:rPr b="1" i="0" lang="en-US" sz="1500" u="none" cap="none" strike="noStrike">
                <a:solidFill>
                  <a:srgbClr val="7F7F7F"/>
                </a:solidFill>
                <a:latin typeface="Calibri"/>
                <a:ea typeface="Calibri"/>
                <a:cs typeface="Calibri"/>
                <a:sym typeface="Calibri"/>
              </a:rPr>
              <a:t>Visit the IEEE Brand Experience Toolkit:</a:t>
            </a:r>
            <a:endParaRPr sz="1100"/>
          </a:p>
          <a:p>
            <a:pPr indent="0" lvl="0" marL="0" marR="0" rtl="0" algn="l">
              <a:spcBef>
                <a:spcPts val="0"/>
              </a:spcBef>
              <a:spcAft>
                <a:spcPts val="0"/>
              </a:spcAft>
              <a:buClr>
                <a:srgbClr val="222222"/>
              </a:buClr>
              <a:buSzPts val="1400"/>
              <a:buFont typeface="Arial"/>
              <a:buNone/>
            </a:pPr>
            <a:r>
              <a:rPr b="0" i="0" lang="en-US" sz="1400" u="sng" cap="none" strike="noStrike">
                <a:solidFill>
                  <a:srgbClr val="222222"/>
                </a:solidFill>
                <a:latin typeface="Arial"/>
                <a:ea typeface="Arial"/>
                <a:cs typeface="Arial"/>
                <a:sym typeface="Arial"/>
                <a:hlinkClick r:id="rId3">
                  <a:extLst>
                    <a:ext uri="{A12FA001-AC4F-418D-AE19-62706E023703}">
                      <ahyp:hlinkClr val="tx"/>
                    </a:ext>
                  </a:extLst>
                </a:hlinkClick>
              </a:rPr>
              <a:t>brand-experience.ieee.org/toolkits/ieee-elearning-discount</a:t>
            </a:r>
            <a:endParaRPr b="0" i="0" sz="1400" u="none" cap="none" strike="noStrike">
              <a:solidFill>
                <a:srgbClr val="222222"/>
              </a:solidFill>
              <a:latin typeface="Arial"/>
              <a:ea typeface="Arial"/>
              <a:cs typeface="Arial"/>
              <a:sym typeface="Arial"/>
            </a:endParaRPr>
          </a:p>
        </p:txBody>
      </p:sp>
      <p:sp>
        <p:nvSpPr>
          <p:cNvPr id="996" name="Google Shape;996;g20a5a102d9a_0_443"/>
          <p:cNvSpPr txBox="1"/>
          <p:nvPr/>
        </p:nvSpPr>
        <p:spPr>
          <a:xfrm>
            <a:off x="4878659" y="1514471"/>
            <a:ext cx="3367500" cy="2786100"/>
          </a:xfrm>
          <a:prstGeom prst="rect">
            <a:avLst/>
          </a:prstGeom>
          <a:noFill/>
          <a:ln>
            <a:noFill/>
          </a:ln>
        </p:spPr>
        <p:txBody>
          <a:bodyPr anchorCtr="0" anchor="t" bIns="34275" lIns="68575" spcFirstLastPara="1" rIns="68575" wrap="square" tIns="34275">
            <a:normAutofit lnSpcReduction="10000"/>
          </a:bodyPr>
          <a:lstStyle/>
          <a:p>
            <a:pPr indent="0" lvl="0" marL="0" marR="0" rtl="0" algn="l">
              <a:lnSpc>
                <a:spcPct val="90000"/>
              </a:lnSpc>
              <a:spcBef>
                <a:spcPts val="0"/>
              </a:spcBef>
              <a:spcAft>
                <a:spcPts val="0"/>
              </a:spcAft>
              <a:buClr>
                <a:srgbClr val="0067A2"/>
              </a:buClr>
              <a:buSzPts val="2300"/>
              <a:buFont typeface="Arial"/>
              <a:buNone/>
            </a:pPr>
            <a:r>
              <a:rPr b="1" i="0" lang="en-US" sz="1500" u="none" cap="none" strike="noStrike">
                <a:solidFill>
                  <a:srgbClr val="7F7F7F"/>
                </a:solidFill>
                <a:latin typeface="Arial"/>
                <a:ea typeface="Arial"/>
                <a:cs typeface="Arial"/>
                <a:sym typeface="Arial"/>
              </a:rPr>
              <a:t>Share the information with your members via:</a:t>
            </a:r>
            <a:endParaRPr sz="1100"/>
          </a:p>
          <a:p>
            <a:pPr indent="-222250" lvl="0" marL="215900" marR="0" rtl="0" algn="l">
              <a:lnSpc>
                <a:spcPct val="90000"/>
              </a:lnSpc>
              <a:spcBef>
                <a:spcPts val="800"/>
              </a:spcBef>
              <a:spcAft>
                <a:spcPts val="0"/>
              </a:spcAft>
              <a:buClr>
                <a:srgbClr val="0067A2"/>
              </a:buClr>
              <a:buSzPts val="2300"/>
              <a:buFont typeface="Noto Sans Symbols"/>
              <a:buChar char="✔"/>
            </a:pPr>
            <a:r>
              <a:rPr b="0" i="0" lang="en-US" sz="1500" u="none" cap="none" strike="noStrike">
                <a:solidFill>
                  <a:srgbClr val="7F7F7F"/>
                </a:solidFill>
                <a:latin typeface="Arial"/>
                <a:ea typeface="Arial"/>
                <a:cs typeface="Arial"/>
                <a:sym typeface="Arial"/>
              </a:rPr>
              <a:t>Social media channels</a:t>
            </a:r>
            <a:endParaRPr sz="1100"/>
          </a:p>
          <a:p>
            <a:pPr indent="-222250" lvl="0" marL="215900" marR="0" rtl="0" algn="l">
              <a:lnSpc>
                <a:spcPct val="90000"/>
              </a:lnSpc>
              <a:spcBef>
                <a:spcPts val="800"/>
              </a:spcBef>
              <a:spcAft>
                <a:spcPts val="0"/>
              </a:spcAft>
              <a:buClr>
                <a:srgbClr val="0067A2"/>
              </a:buClr>
              <a:buSzPts val="2300"/>
              <a:buFont typeface="Noto Sans Symbols"/>
              <a:buChar char="✔"/>
            </a:pPr>
            <a:r>
              <a:rPr b="0" i="0" lang="en-US" sz="1500" u="none" cap="none" strike="noStrike">
                <a:solidFill>
                  <a:srgbClr val="7F7F7F"/>
                </a:solidFill>
                <a:latin typeface="Arial"/>
                <a:ea typeface="Arial"/>
                <a:cs typeface="Arial"/>
                <a:sym typeface="Arial"/>
              </a:rPr>
              <a:t>Newsletters </a:t>
            </a:r>
            <a:endParaRPr sz="1100"/>
          </a:p>
          <a:p>
            <a:pPr indent="-222250" lvl="0" marL="215900" marR="0" rtl="0" algn="l">
              <a:lnSpc>
                <a:spcPct val="90000"/>
              </a:lnSpc>
              <a:spcBef>
                <a:spcPts val="800"/>
              </a:spcBef>
              <a:spcAft>
                <a:spcPts val="0"/>
              </a:spcAft>
              <a:buClr>
                <a:srgbClr val="0067A2"/>
              </a:buClr>
              <a:buSzPts val="2300"/>
              <a:buFont typeface="Noto Sans Symbols"/>
              <a:buChar char="✔"/>
            </a:pPr>
            <a:r>
              <a:rPr b="0" i="0" lang="en-US" sz="1500" u="none" cap="none" strike="noStrike">
                <a:solidFill>
                  <a:srgbClr val="7F7F7F"/>
                </a:solidFill>
                <a:latin typeface="Arial"/>
                <a:ea typeface="Arial"/>
                <a:cs typeface="Arial"/>
                <a:sym typeface="Arial"/>
              </a:rPr>
              <a:t>E-mail campaigns</a:t>
            </a:r>
            <a:endParaRPr sz="1100"/>
          </a:p>
          <a:p>
            <a:pPr indent="-222250" lvl="0" marL="215900" marR="0" rtl="0" algn="l">
              <a:lnSpc>
                <a:spcPct val="90000"/>
              </a:lnSpc>
              <a:spcBef>
                <a:spcPts val="800"/>
              </a:spcBef>
              <a:spcAft>
                <a:spcPts val="0"/>
              </a:spcAft>
              <a:buClr>
                <a:srgbClr val="0067A2"/>
              </a:buClr>
              <a:buSzPts val="2300"/>
              <a:buFont typeface="Noto Sans Symbols"/>
              <a:buChar char="✔"/>
            </a:pPr>
            <a:r>
              <a:rPr b="0" i="0" lang="en-US" sz="1500" u="none" cap="none" strike="noStrike">
                <a:solidFill>
                  <a:srgbClr val="7F7F7F"/>
                </a:solidFill>
                <a:latin typeface="Arial"/>
                <a:ea typeface="Arial"/>
                <a:cs typeface="Arial"/>
                <a:sym typeface="Arial"/>
              </a:rPr>
              <a:t>Websites</a:t>
            </a:r>
            <a:endParaRPr sz="1100"/>
          </a:p>
          <a:p>
            <a:pPr indent="-222250" lvl="0" marL="215900" marR="0" rtl="0" algn="l">
              <a:lnSpc>
                <a:spcPct val="90000"/>
              </a:lnSpc>
              <a:spcBef>
                <a:spcPts val="800"/>
              </a:spcBef>
              <a:spcAft>
                <a:spcPts val="0"/>
              </a:spcAft>
              <a:buClr>
                <a:srgbClr val="0067A2"/>
              </a:buClr>
              <a:buSzPts val="2300"/>
              <a:buFont typeface="Noto Sans Symbols"/>
              <a:buChar char="✔"/>
            </a:pPr>
            <a:r>
              <a:rPr b="0" i="0" lang="en-US" sz="1500" u="none" cap="none" strike="noStrike">
                <a:solidFill>
                  <a:srgbClr val="7F7F7F"/>
                </a:solidFill>
                <a:latin typeface="Arial"/>
                <a:ea typeface="Arial"/>
                <a:cs typeface="Arial"/>
                <a:sym typeface="Arial"/>
              </a:rPr>
              <a:t>Anywhere your members receive digital information</a:t>
            </a:r>
            <a:endParaRPr sz="1100"/>
          </a:p>
          <a:p>
            <a:pPr indent="0" lvl="0" marL="0" marR="0" rtl="0" algn="l">
              <a:lnSpc>
                <a:spcPct val="90000"/>
              </a:lnSpc>
              <a:spcBef>
                <a:spcPts val="800"/>
              </a:spcBef>
              <a:spcAft>
                <a:spcPts val="0"/>
              </a:spcAft>
              <a:buClr>
                <a:srgbClr val="0067A2"/>
              </a:buClr>
              <a:buSzPts val="1800"/>
              <a:buFont typeface="Arial"/>
              <a:buNone/>
            </a:pPr>
            <a:r>
              <a:t/>
            </a:r>
            <a:endParaRPr b="0" i="0" sz="1200" u="none" cap="none" strike="noStrike">
              <a:solidFill>
                <a:srgbClr val="222222"/>
              </a:solidFill>
              <a:latin typeface="Arial"/>
              <a:ea typeface="Arial"/>
              <a:cs typeface="Arial"/>
              <a:sym typeface="Arial"/>
            </a:endParaRPr>
          </a:p>
        </p:txBody>
      </p:sp>
      <p:cxnSp>
        <p:nvCxnSpPr>
          <p:cNvPr id="997" name="Google Shape;997;g20a5a102d9a_0_443"/>
          <p:cNvCxnSpPr/>
          <p:nvPr/>
        </p:nvCxnSpPr>
        <p:spPr>
          <a:xfrm>
            <a:off x="4315523" y="1681046"/>
            <a:ext cx="0" cy="224970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descr="A person writing on a paper&#10;&#10;Description automatically generated with medium confidence" id="1002" name="Google Shape;1002;g20a5a102d9a_0_452"/>
          <p:cNvPicPr preferRelativeResize="0"/>
          <p:nvPr/>
        </p:nvPicPr>
        <p:blipFill rotWithShape="1">
          <a:blip r:embed="rId3">
            <a:alphaModFix/>
          </a:blip>
          <a:srcRect b="0" l="0" r="0" t="0"/>
          <a:stretch/>
        </p:blipFill>
        <p:spPr>
          <a:xfrm>
            <a:off x="285750" y="328613"/>
            <a:ext cx="8572500" cy="4486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descr="A picture containing text, screenshot, design&#10;&#10;Description automatically generated" id="1007" name="Google Shape;1007;g20a5a102d9a_0_456"/>
          <p:cNvPicPr preferRelativeResize="0"/>
          <p:nvPr/>
        </p:nvPicPr>
        <p:blipFill rotWithShape="1">
          <a:blip r:embed="rId3">
            <a:alphaModFix/>
          </a:blip>
          <a:srcRect b="0" l="0" r="0" t="0"/>
          <a:stretch/>
        </p:blipFill>
        <p:spPr>
          <a:xfrm>
            <a:off x="285750" y="328613"/>
            <a:ext cx="8572500" cy="4486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2165574c5a7_0_0"/>
          <p:cNvSpPr txBox="1"/>
          <p:nvPr>
            <p:ph idx="1" type="body"/>
          </p:nvPr>
        </p:nvSpPr>
        <p:spPr>
          <a:xfrm>
            <a:off x="628650" y="1275069"/>
            <a:ext cx="7886700" cy="31446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750"/>
              </a:spcBef>
              <a:spcAft>
                <a:spcPts val="0"/>
              </a:spcAft>
              <a:buSzPts val="2200"/>
              <a:buChar char="●"/>
            </a:pPr>
            <a:r>
              <a:rPr lang="en-US" sz="2200"/>
              <a:t>Welcome &amp; Roll Call</a:t>
            </a:r>
            <a:endParaRPr sz="2200"/>
          </a:p>
          <a:p>
            <a:pPr indent="-368300" lvl="0" marL="457200" rtl="0" algn="l">
              <a:lnSpc>
                <a:spcPct val="90000"/>
              </a:lnSpc>
              <a:spcBef>
                <a:spcPts val="750"/>
              </a:spcBef>
              <a:spcAft>
                <a:spcPts val="0"/>
              </a:spcAft>
              <a:buSzPts val="2200"/>
              <a:buChar char="●"/>
            </a:pPr>
            <a:r>
              <a:rPr lang="en-US" sz="2200"/>
              <a:t>IEEE eLearning 50% Discount</a:t>
            </a:r>
            <a:endParaRPr sz="2200"/>
          </a:p>
          <a:p>
            <a:pPr indent="-368300" lvl="0" marL="457200" rtl="0" algn="l">
              <a:lnSpc>
                <a:spcPct val="90000"/>
              </a:lnSpc>
              <a:spcBef>
                <a:spcPts val="750"/>
              </a:spcBef>
              <a:spcAft>
                <a:spcPts val="0"/>
              </a:spcAft>
              <a:buSzPts val="2200"/>
              <a:buChar char="●"/>
            </a:pPr>
            <a:r>
              <a:rPr lang="en-US" sz="2200"/>
              <a:t>Finalize 5 Year Strategic Plan Input</a:t>
            </a:r>
            <a:endParaRPr sz="2200"/>
          </a:p>
          <a:p>
            <a:pPr indent="-368300" lvl="0" marL="457200" rtl="0" algn="l">
              <a:lnSpc>
                <a:spcPct val="90000"/>
              </a:lnSpc>
              <a:spcBef>
                <a:spcPts val="750"/>
              </a:spcBef>
              <a:spcAft>
                <a:spcPts val="0"/>
              </a:spcAft>
              <a:buSzPts val="2200"/>
              <a:buChar char="●"/>
            </a:pPr>
            <a:r>
              <a:rPr lang="en-US" sz="2200"/>
              <a:t>Climate Change</a:t>
            </a:r>
            <a:endParaRPr sz="2200"/>
          </a:p>
          <a:p>
            <a:pPr indent="-368300" lvl="0" marL="457200" rtl="0" algn="l">
              <a:lnSpc>
                <a:spcPct val="90000"/>
              </a:lnSpc>
              <a:spcBef>
                <a:spcPts val="750"/>
              </a:spcBef>
              <a:spcAft>
                <a:spcPts val="0"/>
              </a:spcAft>
              <a:buSzPts val="2200"/>
              <a:buChar char="●"/>
            </a:pPr>
            <a:r>
              <a:rPr lang="en-US" sz="2200"/>
              <a:t>Questions</a:t>
            </a:r>
            <a:endParaRPr sz="2200"/>
          </a:p>
          <a:p>
            <a:pPr indent="0" lvl="0" marL="0" rtl="0" algn="l">
              <a:lnSpc>
                <a:spcPct val="90000"/>
              </a:lnSpc>
              <a:spcBef>
                <a:spcPts val="750"/>
              </a:spcBef>
              <a:spcAft>
                <a:spcPts val="0"/>
              </a:spcAft>
              <a:buSzPts val="1800"/>
              <a:buNone/>
            </a:pPr>
            <a:r>
              <a:t/>
            </a:r>
            <a:endParaRPr/>
          </a:p>
        </p:txBody>
      </p:sp>
      <p:sp>
        <p:nvSpPr>
          <p:cNvPr id="814" name="Google Shape;814;g2165574c5a7_0_0"/>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815" name="Google Shape;815;g2165574c5a7_0_0"/>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500"/>
              <a:buNone/>
            </a:pPr>
            <a:r>
              <a:rPr lang="en-US"/>
              <a:t>Meeting 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descr="A picture containing text, clothing, human face, screenshot&#10;&#10;Description automatically generated" id="1012" name="Google Shape;1012;g20a5a102d9a_0_460"/>
          <p:cNvPicPr preferRelativeResize="0"/>
          <p:nvPr/>
        </p:nvPicPr>
        <p:blipFill rotWithShape="1">
          <a:blip r:embed="rId3">
            <a:alphaModFix/>
          </a:blip>
          <a:srcRect b="0" l="0" r="0" t="0"/>
          <a:stretch/>
        </p:blipFill>
        <p:spPr>
          <a:xfrm>
            <a:off x="285750" y="328613"/>
            <a:ext cx="8572500" cy="4486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pic>
        <p:nvPicPr>
          <p:cNvPr descr="A hand holding a pen&#10;&#10;Description automatically generated with low confidence" id="1017" name="Google Shape;1017;g20a5a102d9a_0_464"/>
          <p:cNvPicPr preferRelativeResize="0"/>
          <p:nvPr/>
        </p:nvPicPr>
        <p:blipFill rotWithShape="1">
          <a:blip r:embed="rId3">
            <a:alphaModFix/>
          </a:blip>
          <a:srcRect b="0" l="0" r="0" t="0"/>
          <a:stretch/>
        </p:blipFill>
        <p:spPr>
          <a:xfrm>
            <a:off x="285750" y="328613"/>
            <a:ext cx="8572500" cy="4486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pic>
        <p:nvPicPr>
          <p:cNvPr descr="A person holding a phone&#10;&#10;Description automatically generated with medium confidence" id="1022" name="Google Shape;1022;g20a5a102d9a_0_468"/>
          <p:cNvPicPr preferRelativeResize="0"/>
          <p:nvPr/>
        </p:nvPicPr>
        <p:blipFill rotWithShape="1">
          <a:blip r:embed="rId3">
            <a:alphaModFix/>
          </a:blip>
          <a:srcRect b="0" l="0" r="0" t="0"/>
          <a:stretch/>
        </p:blipFill>
        <p:spPr>
          <a:xfrm>
            <a:off x="285750" y="328613"/>
            <a:ext cx="8572500" cy="448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g20a5a102d9a_0_472"/>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67A2"/>
              </a:buClr>
              <a:buSzPts val="900"/>
              <a:buFont typeface="Calibri"/>
              <a:buNone/>
            </a:pPr>
            <a:fld id="{00000000-1234-1234-1234-123412341234}" type="slidenum">
              <a:rPr b="1" i="0" lang="en-US" sz="900" u="none" cap="none" strike="noStrike">
                <a:solidFill>
                  <a:srgbClr val="0067A2"/>
                </a:solidFill>
                <a:latin typeface="Calibri"/>
                <a:ea typeface="Calibri"/>
                <a:cs typeface="Calibri"/>
                <a:sym typeface="Calibri"/>
              </a:rPr>
              <a:t>‹#›</a:t>
            </a:fld>
            <a:endParaRPr b="1" i="0" sz="900" u="none" cap="none" strike="noStrike">
              <a:solidFill>
                <a:srgbClr val="0067A2"/>
              </a:solidFill>
              <a:latin typeface="Calibri"/>
              <a:ea typeface="Calibri"/>
              <a:cs typeface="Calibri"/>
              <a:sym typeface="Calibri"/>
            </a:endParaRPr>
          </a:p>
        </p:txBody>
      </p:sp>
      <p:sp>
        <p:nvSpPr>
          <p:cNvPr id="1028" name="Google Shape;1028;g20a5a102d9a_0_472"/>
          <p:cNvSpPr txBox="1"/>
          <p:nvPr>
            <p:ph idx="2" type="body"/>
          </p:nvPr>
        </p:nvSpPr>
        <p:spPr>
          <a:xfrm>
            <a:off x="477608" y="1191490"/>
            <a:ext cx="3729300" cy="29670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120000"/>
              </a:lnSpc>
              <a:spcBef>
                <a:spcPts val="0"/>
              </a:spcBef>
              <a:spcAft>
                <a:spcPts val="0"/>
              </a:spcAft>
              <a:buSzPct val="145454"/>
              <a:buNone/>
            </a:pPr>
            <a:r>
              <a:rPr b="1" lang="en-US"/>
              <a:t>MGA placement </a:t>
            </a:r>
            <a:endParaRPr/>
          </a:p>
          <a:p>
            <a:pPr indent="-208280" lvl="0" marL="215900" rtl="0" algn="l">
              <a:lnSpc>
                <a:spcPct val="120000"/>
              </a:lnSpc>
              <a:spcBef>
                <a:spcPts val="0"/>
              </a:spcBef>
              <a:spcAft>
                <a:spcPts val="0"/>
              </a:spcAft>
              <a:buSzPct val="145454"/>
              <a:buChar char="•"/>
            </a:pPr>
            <a:r>
              <a:rPr lang="en-US"/>
              <a:t>Arrears messaging</a:t>
            </a:r>
            <a:endParaRPr/>
          </a:p>
          <a:p>
            <a:pPr indent="-208280" lvl="0" marL="215900" rtl="0" algn="l">
              <a:lnSpc>
                <a:spcPct val="120000"/>
              </a:lnSpc>
              <a:spcBef>
                <a:spcPts val="0"/>
              </a:spcBef>
              <a:spcAft>
                <a:spcPts val="0"/>
              </a:spcAft>
              <a:buSzPct val="145454"/>
              <a:buChar char="•"/>
            </a:pPr>
            <a:r>
              <a:rPr lang="en-US"/>
              <a:t>Member Benefit Bulletins throughout the year </a:t>
            </a:r>
            <a:endParaRPr/>
          </a:p>
          <a:p>
            <a:pPr indent="-208280" lvl="0" marL="215900" rtl="0" algn="l">
              <a:lnSpc>
                <a:spcPct val="120000"/>
              </a:lnSpc>
              <a:spcBef>
                <a:spcPts val="0"/>
              </a:spcBef>
              <a:spcAft>
                <a:spcPts val="0"/>
              </a:spcAft>
              <a:buSzPct val="145454"/>
              <a:buChar char="•"/>
            </a:pPr>
            <a:r>
              <a:rPr lang="en-US"/>
              <a:t>Lead gen program </a:t>
            </a:r>
            <a:endParaRPr/>
          </a:p>
          <a:p>
            <a:pPr indent="-208280" lvl="0" marL="215900" rtl="0" algn="l">
              <a:lnSpc>
                <a:spcPct val="120000"/>
              </a:lnSpc>
              <a:spcBef>
                <a:spcPts val="0"/>
              </a:spcBef>
              <a:spcAft>
                <a:spcPts val="0"/>
              </a:spcAft>
              <a:buSzPct val="145454"/>
              <a:buChar char="•"/>
            </a:pPr>
            <a:r>
              <a:rPr lang="en-US"/>
              <a:t>Renewals messaging in the fall </a:t>
            </a:r>
            <a:endParaRPr/>
          </a:p>
          <a:p>
            <a:pPr indent="-208280" lvl="0" marL="215900" rtl="0" algn="l">
              <a:lnSpc>
                <a:spcPct val="120000"/>
              </a:lnSpc>
              <a:spcBef>
                <a:spcPts val="0"/>
              </a:spcBef>
              <a:spcAft>
                <a:spcPts val="0"/>
              </a:spcAft>
              <a:buSzPct val="145454"/>
              <a:buChar char="•"/>
            </a:pPr>
            <a:r>
              <a:rPr lang="en-US"/>
              <a:t>E-mail banners</a:t>
            </a:r>
            <a:endParaRPr/>
          </a:p>
          <a:p>
            <a:pPr indent="-208280" lvl="0" marL="215900" rtl="0" algn="l">
              <a:lnSpc>
                <a:spcPct val="120000"/>
              </a:lnSpc>
              <a:spcBef>
                <a:spcPts val="0"/>
              </a:spcBef>
              <a:spcAft>
                <a:spcPts val="0"/>
              </a:spcAft>
              <a:buSzPct val="145454"/>
              <a:buChar char="•"/>
            </a:pPr>
            <a:r>
              <a:rPr lang="en-US"/>
              <a:t>New member benefit for 2024 </a:t>
            </a:r>
            <a:endParaRPr/>
          </a:p>
          <a:p>
            <a:pPr indent="-208280" lvl="0" marL="215900" rtl="0" algn="l">
              <a:lnSpc>
                <a:spcPct val="120000"/>
              </a:lnSpc>
              <a:spcBef>
                <a:spcPts val="0"/>
              </a:spcBef>
              <a:spcAft>
                <a:spcPts val="0"/>
              </a:spcAft>
              <a:buSzPct val="145454"/>
              <a:buChar char="•"/>
            </a:pPr>
            <a:r>
              <a:rPr lang="en-US"/>
              <a:t>Message in the New Member Onboarding </a:t>
            </a:r>
            <a:endParaRPr/>
          </a:p>
          <a:p>
            <a:pPr indent="-208280" lvl="0" marL="215900" rtl="0" algn="l">
              <a:lnSpc>
                <a:spcPct val="120000"/>
              </a:lnSpc>
              <a:spcBef>
                <a:spcPts val="0"/>
              </a:spcBef>
              <a:spcAft>
                <a:spcPts val="0"/>
              </a:spcAft>
              <a:buSzPct val="145454"/>
              <a:buChar char="•"/>
            </a:pPr>
            <a:r>
              <a:rPr lang="en-US"/>
              <a:t>Message the post-renewal engagement series</a:t>
            </a:r>
            <a:endParaRPr/>
          </a:p>
          <a:p>
            <a:pPr indent="-114300" lvl="0" marL="215900" rtl="0" algn="l">
              <a:lnSpc>
                <a:spcPct val="120000"/>
              </a:lnSpc>
              <a:spcBef>
                <a:spcPts val="0"/>
              </a:spcBef>
              <a:spcAft>
                <a:spcPts val="0"/>
              </a:spcAft>
              <a:buSzPct val="145454"/>
              <a:buNone/>
            </a:pPr>
            <a:r>
              <a:t/>
            </a:r>
            <a:endParaRPr/>
          </a:p>
          <a:p>
            <a:pPr indent="0" lvl="0" marL="0" rtl="0" algn="l">
              <a:lnSpc>
                <a:spcPct val="120000"/>
              </a:lnSpc>
              <a:spcBef>
                <a:spcPts val="0"/>
              </a:spcBef>
              <a:spcAft>
                <a:spcPts val="0"/>
              </a:spcAft>
              <a:buSzPct val="145454"/>
              <a:buNone/>
            </a:pPr>
            <a:r>
              <a:rPr b="1" lang="en-US"/>
              <a:t>EA placement</a:t>
            </a:r>
            <a:endParaRPr/>
          </a:p>
          <a:p>
            <a:pPr indent="-208280" lvl="0" marL="215900" rtl="0" algn="l">
              <a:lnSpc>
                <a:spcPct val="120000"/>
              </a:lnSpc>
              <a:spcBef>
                <a:spcPts val="0"/>
              </a:spcBef>
              <a:spcAft>
                <a:spcPts val="0"/>
              </a:spcAft>
              <a:buSzPct val="145454"/>
              <a:buChar char="•"/>
            </a:pPr>
            <a:r>
              <a:rPr lang="en-US"/>
              <a:t>ILN carousel image </a:t>
            </a:r>
            <a:endParaRPr/>
          </a:p>
          <a:p>
            <a:pPr indent="-208280" lvl="0" marL="215900" rtl="0" algn="l">
              <a:lnSpc>
                <a:spcPct val="120000"/>
              </a:lnSpc>
              <a:spcBef>
                <a:spcPts val="0"/>
              </a:spcBef>
              <a:spcAft>
                <a:spcPts val="0"/>
              </a:spcAft>
              <a:buSzPct val="145454"/>
              <a:buChar char="•"/>
            </a:pPr>
            <a:r>
              <a:rPr lang="en-US"/>
              <a:t>Built into EA marketing/promo efforts via email, social media, newsletters + more! </a:t>
            </a:r>
            <a:endParaRPr/>
          </a:p>
        </p:txBody>
      </p:sp>
      <p:sp>
        <p:nvSpPr>
          <p:cNvPr id="1029" name="Google Shape;1029;g20a5a102d9a_0_472"/>
          <p:cNvSpPr txBox="1"/>
          <p:nvPr/>
        </p:nvSpPr>
        <p:spPr>
          <a:xfrm>
            <a:off x="4383877" y="1191500"/>
            <a:ext cx="4519800" cy="34002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67A2"/>
              </a:buClr>
              <a:buSzPts val="1600"/>
              <a:buFont typeface="Arial"/>
              <a:buNone/>
            </a:pPr>
            <a:r>
              <a:rPr b="1" i="0" lang="en-US" sz="1100" u="none" cap="none" strike="noStrike">
                <a:solidFill>
                  <a:srgbClr val="000000"/>
                </a:solidFill>
                <a:latin typeface="Verdana"/>
                <a:ea typeface="Verdana"/>
                <a:cs typeface="Verdana"/>
                <a:sym typeface="Verdana"/>
              </a:rPr>
              <a:t>Other placement</a:t>
            </a:r>
            <a:endParaRPr sz="1100"/>
          </a:p>
          <a:p>
            <a:pPr indent="-127000" lvl="0" marL="127000" marR="0" rtl="0" algn="l">
              <a:lnSpc>
                <a:spcPct val="120000"/>
              </a:lnSpc>
              <a:spcBef>
                <a:spcPts val="0"/>
              </a:spcBef>
              <a:spcAft>
                <a:spcPts val="0"/>
              </a:spcAft>
              <a:buClr>
                <a:srgbClr val="0067A2"/>
              </a:buClr>
              <a:buSzPts val="1600"/>
              <a:buFont typeface="Arial"/>
              <a:buChar char="•"/>
            </a:pPr>
            <a:r>
              <a:rPr b="0" i="0" lang="en-US" sz="1100" u="none" cap="none" strike="noStrike">
                <a:solidFill>
                  <a:srgbClr val="000000"/>
                </a:solidFill>
                <a:latin typeface="Verdana"/>
                <a:ea typeface="Verdana"/>
                <a:cs typeface="Verdana"/>
                <a:sym typeface="Verdana"/>
              </a:rPr>
              <a:t>IEEE Brand Experience website </a:t>
            </a:r>
            <a:endParaRPr sz="1100"/>
          </a:p>
          <a:p>
            <a:pPr indent="-127000" lvl="0" marL="127000" marR="0" rtl="0" algn="l">
              <a:lnSpc>
                <a:spcPct val="120000"/>
              </a:lnSpc>
              <a:spcBef>
                <a:spcPts val="0"/>
              </a:spcBef>
              <a:spcAft>
                <a:spcPts val="0"/>
              </a:spcAft>
              <a:buClr>
                <a:srgbClr val="0067A2"/>
              </a:buClr>
              <a:buSzPts val="1600"/>
              <a:buFont typeface="Arial"/>
              <a:buChar char="•"/>
            </a:pPr>
            <a:r>
              <a:rPr b="0" i="0" lang="en-US" sz="1100" u="none" cap="none" strike="noStrike">
                <a:solidFill>
                  <a:srgbClr val="000000"/>
                </a:solidFill>
                <a:latin typeface="Verdana"/>
                <a:ea typeface="Verdana"/>
                <a:cs typeface="Verdana"/>
                <a:sym typeface="Verdana"/>
              </a:rPr>
              <a:t>IEEE.org homepage </a:t>
            </a:r>
            <a:endParaRPr sz="1100"/>
          </a:p>
          <a:p>
            <a:pPr indent="-127000" lvl="0" marL="127000" marR="0" rtl="0" algn="l">
              <a:lnSpc>
                <a:spcPct val="120000"/>
              </a:lnSpc>
              <a:spcBef>
                <a:spcPts val="0"/>
              </a:spcBef>
              <a:spcAft>
                <a:spcPts val="0"/>
              </a:spcAft>
              <a:buClr>
                <a:srgbClr val="0067A2"/>
              </a:buClr>
              <a:buSzPts val="1600"/>
              <a:buFont typeface="Arial"/>
              <a:buChar char="•"/>
            </a:pPr>
            <a:r>
              <a:rPr b="0" i="0" lang="en-US" sz="1100" u="none" cap="none" strike="noStrike">
                <a:solidFill>
                  <a:srgbClr val="000000"/>
                </a:solidFill>
                <a:latin typeface="Verdana"/>
                <a:ea typeface="Verdana"/>
                <a:cs typeface="Verdana"/>
                <a:sym typeface="Verdana"/>
              </a:rPr>
              <a:t>SCOOP, Society Sentinel, TA, IEEE-OU promotion  </a:t>
            </a:r>
            <a:endParaRPr sz="1100"/>
          </a:p>
          <a:p>
            <a:pPr indent="-127000" lvl="0" marL="127000" marR="0" rtl="0" algn="l">
              <a:lnSpc>
                <a:spcPct val="120000"/>
              </a:lnSpc>
              <a:spcBef>
                <a:spcPts val="0"/>
              </a:spcBef>
              <a:spcAft>
                <a:spcPts val="0"/>
              </a:spcAft>
              <a:buClr>
                <a:srgbClr val="0067A2"/>
              </a:buClr>
              <a:buSzPts val="1600"/>
              <a:buFont typeface="Arial"/>
              <a:buChar char="•"/>
            </a:pPr>
            <a:r>
              <a:rPr b="0" i="0" lang="en-US" sz="1100" u="none" cap="none" strike="noStrike">
                <a:solidFill>
                  <a:srgbClr val="000000"/>
                </a:solidFill>
                <a:latin typeface="Verdana"/>
                <a:ea typeface="Verdana"/>
                <a:cs typeface="Verdana"/>
                <a:sym typeface="Verdana"/>
              </a:rPr>
              <a:t>IEEE social media alias</a:t>
            </a:r>
            <a:endParaRPr sz="1100"/>
          </a:p>
          <a:p>
            <a:pPr indent="0" lvl="0" marL="0" marR="0" rtl="0" algn="l">
              <a:lnSpc>
                <a:spcPct val="120000"/>
              </a:lnSpc>
              <a:spcBef>
                <a:spcPts val="0"/>
              </a:spcBef>
              <a:spcAft>
                <a:spcPts val="0"/>
              </a:spcAft>
              <a:buClr>
                <a:srgbClr val="0067A2"/>
              </a:buClr>
              <a:buSzPts val="1600"/>
              <a:buFont typeface="Arial"/>
              <a:buNone/>
            </a:pPr>
            <a:r>
              <a:t/>
            </a:r>
            <a:endParaRPr b="0" i="0" sz="1100" u="none" cap="none" strike="noStrike">
              <a:solidFill>
                <a:srgbClr val="000000"/>
              </a:solidFill>
              <a:latin typeface="Verdana"/>
              <a:ea typeface="Verdana"/>
              <a:cs typeface="Verdana"/>
              <a:sym typeface="Verdana"/>
            </a:endParaRPr>
          </a:p>
          <a:p>
            <a:pPr indent="0" lvl="0" marL="0" marR="0" rtl="0" algn="l">
              <a:lnSpc>
                <a:spcPct val="120000"/>
              </a:lnSpc>
              <a:spcBef>
                <a:spcPts val="0"/>
              </a:spcBef>
              <a:spcAft>
                <a:spcPts val="0"/>
              </a:spcAft>
              <a:buClr>
                <a:srgbClr val="0067A2"/>
              </a:buClr>
              <a:buSzPts val="1600"/>
              <a:buFont typeface="Arial"/>
              <a:buNone/>
            </a:pPr>
            <a:r>
              <a:rPr b="1" i="0" lang="en-US" sz="1100" u="none" cap="none" strike="noStrike">
                <a:solidFill>
                  <a:srgbClr val="000000"/>
                </a:solidFill>
                <a:latin typeface="Verdana"/>
                <a:ea typeface="Verdana"/>
                <a:cs typeface="Verdana"/>
                <a:sym typeface="Verdana"/>
              </a:rPr>
              <a:t>Sections Congress</a:t>
            </a:r>
            <a:endParaRPr sz="1100"/>
          </a:p>
          <a:p>
            <a:pPr indent="-127000" lvl="0" marL="127000" marR="0" rtl="0" algn="l">
              <a:lnSpc>
                <a:spcPct val="120000"/>
              </a:lnSpc>
              <a:spcBef>
                <a:spcPts val="0"/>
              </a:spcBef>
              <a:spcAft>
                <a:spcPts val="0"/>
              </a:spcAft>
              <a:buClr>
                <a:srgbClr val="0067A2"/>
              </a:buClr>
              <a:buSzPts val="1600"/>
              <a:buFont typeface="Arial"/>
              <a:buChar char="•"/>
            </a:pPr>
            <a:r>
              <a:rPr b="0" i="0" lang="en-US" sz="1100" u="none" cap="none" strike="noStrike">
                <a:solidFill>
                  <a:srgbClr val="000000"/>
                </a:solidFill>
                <a:latin typeface="Verdana"/>
                <a:ea typeface="Verdana"/>
                <a:cs typeface="Verdana"/>
                <a:sym typeface="Verdana"/>
              </a:rPr>
              <a:t>Include in communications/emails to members about Sections Congress </a:t>
            </a:r>
            <a:endParaRPr sz="1100"/>
          </a:p>
          <a:p>
            <a:pPr indent="-127000" lvl="0" marL="127000" marR="0" rtl="0" algn="l">
              <a:lnSpc>
                <a:spcPct val="120000"/>
              </a:lnSpc>
              <a:spcBef>
                <a:spcPts val="0"/>
              </a:spcBef>
              <a:spcAft>
                <a:spcPts val="0"/>
              </a:spcAft>
              <a:buClr>
                <a:srgbClr val="0067A2"/>
              </a:buClr>
              <a:buSzPts val="1600"/>
              <a:buFont typeface="Arial"/>
              <a:buChar char="•"/>
            </a:pPr>
            <a:r>
              <a:rPr b="0" i="0" lang="en-US" sz="1100" u="none" cap="none" strike="noStrike">
                <a:solidFill>
                  <a:srgbClr val="000000"/>
                </a:solidFill>
                <a:latin typeface="Verdana"/>
                <a:ea typeface="Verdana"/>
                <a:cs typeface="Verdana"/>
                <a:sym typeface="Verdana"/>
              </a:rPr>
              <a:t>Include a flyer in the attendee bags + with anyone who will have a table</a:t>
            </a:r>
            <a:endParaRPr sz="1100"/>
          </a:p>
          <a:p>
            <a:pPr indent="-127000" lvl="0" marL="127000" marR="0" rtl="0" algn="l">
              <a:lnSpc>
                <a:spcPct val="120000"/>
              </a:lnSpc>
              <a:spcBef>
                <a:spcPts val="0"/>
              </a:spcBef>
              <a:spcAft>
                <a:spcPts val="0"/>
              </a:spcAft>
              <a:buClr>
                <a:srgbClr val="0067A2"/>
              </a:buClr>
              <a:buSzPts val="1600"/>
              <a:buFont typeface="Arial"/>
              <a:buChar char="•"/>
            </a:pPr>
            <a:r>
              <a:rPr b="0" i="0" lang="en-US" sz="1100" u="none" cap="none" strike="noStrike">
                <a:solidFill>
                  <a:srgbClr val="000000"/>
                </a:solidFill>
                <a:latin typeface="Verdana"/>
                <a:ea typeface="Verdana"/>
                <a:cs typeface="Verdana"/>
                <a:sym typeface="Verdana"/>
              </a:rPr>
              <a:t>Share ad for rolling screen </a:t>
            </a:r>
            <a:endParaRPr sz="1100"/>
          </a:p>
          <a:p>
            <a:pPr indent="-127000" lvl="0" marL="127000" marR="0" rtl="0" algn="l">
              <a:lnSpc>
                <a:spcPct val="120000"/>
              </a:lnSpc>
              <a:spcBef>
                <a:spcPts val="0"/>
              </a:spcBef>
              <a:spcAft>
                <a:spcPts val="0"/>
              </a:spcAft>
              <a:buClr>
                <a:srgbClr val="0067A2"/>
              </a:buClr>
              <a:buSzPts val="1600"/>
              <a:buFont typeface="Arial"/>
              <a:buChar char="•"/>
            </a:pPr>
            <a:r>
              <a:rPr b="0" i="0" lang="en-US" sz="1100" u="none" cap="none" strike="noStrike">
                <a:solidFill>
                  <a:srgbClr val="000000"/>
                </a:solidFill>
                <a:latin typeface="Verdana"/>
                <a:ea typeface="Verdana"/>
                <a:cs typeface="Verdana"/>
                <a:sym typeface="Verdana"/>
              </a:rPr>
              <a:t>Share a presentation/slide with people presenting</a:t>
            </a:r>
            <a:endParaRPr b="0" i="0" sz="2400" u="none" cap="none" strike="noStrike">
              <a:solidFill>
                <a:srgbClr val="000000"/>
              </a:solidFill>
              <a:latin typeface="Calibri"/>
              <a:ea typeface="Calibri"/>
              <a:cs typeface="Calibri"/>
              <a:sym typeface="Calibri"/>
            </a:endParaRPr>
          </a:p>
        </p:txBody>
      </p:sp>
      <p:sp>
        <p:nvSpPr>
          <p:cNvPr id="1030" name="Google Shape;1030;g20a5a102d9a_0_472"/>
          <p:cNvSpPr txBox="1"/>
          <p:nvPr/>
        </p:nvSpPr>
        <p:spPr>
          <a:xfrm>
            <a:off x="281740" y="230976"/>
            <a:ext cx="8375700" cy="7725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67A2"/>
              </a:buClr>
              <a:buSzPts val="2100"/>
              <a:buFont typeface="Arial"/>
              <a:buNone/>
            </a:pPr>
            <a:r>
              <a:rPr b="1" i="0" lang="en-US" sz="2100" u="none" cap="none" strike="noStrike">
                <a:solidFill>
                  <a:srgbClr val="0067A2"/>
                </a:solidFill>
                <a:latin typeface="Verdana"/>
                <a:ea typeface="Verdana"/>
                <a:cs typeface="Verdana"/>
                <a:sym typeface="Verdana"/>
              </a:rPr>
              <a:t>Share Within Your Networks</a:t>
            </a:r>
            <a:endParaRPr sz="1100"/>
          </a:p>
          <a:p>
            <a:pPr indent="0" lvl="0" marL="0" marR="0" rtl="0" algn="l">
              <a:lnSpc>
                <a:spcPct val="90000"/>
              </a:lnSpc>
              <a:spcBef>
                <a:spcPts val="800"/>
              </a:spcBef>
              <a:spcAft>
                <a:spcPts val="0"/>
              </a:spcAft>
              <a:buClr>
                <a:srgbClr val="0067A2"/>
              </a:buClr>
              <a:buSzPts val="2100"/>
              <a:buFont typeface="Arial"/>
              <a:buNone/>
            </a:pPr>
            <a:r>
              <a:rPr b="0" i="0" lang="en-US" sz="2100" u="none" cap="none" strike="noStrike">
                <a:solidFill>
                  <a:srgbClr val="0067A2"/>
                </a:solidFill>
                <a:latin typeface="Verdana"/>
                <a:ea typeface="Verdana"/>
                <a:cs typeface="Verdana"/>
                <a:sym typeface="Verdana"/>
              </a:rPr>
              <a:t>Where else can we find information about this offer?</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g20a5a102d9a_0_479"/>
          <p:cNvSpPr txBox="1"/>
          <p:nvPr>
            <p:ph idx="1" type="body"/>
          </p:nvPr>
        </p:nvSpPr>
        <p:spPr>
          <a:xfrm>
            <a:off x="3158262" y="2236323"/>
            <a:ext cx="4418400" cy="23310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0067A2"/>
              </a:buClr>
              <a:buSzPts val="2100"/>
              <a:buNone/>
            </a:pPr>
            <a:r>
              <a:rPr lang="en-US"/>
              <a:t>Questions? </a:t>
            </a:r>
            <a:endParaRPr/>
          </a:p>
          <a:p>
            <a:pPr indent="0" lvl="0" marL="0" rtl="0" algn="l">
              <a:lnSpc>
                <a:spcPct val="90000"/>
              </a:lnSpc>
              <a:spcBef>
                <a:spcPts val="800"/>
              </a:spcBef>
              <a:spcAft>
                <a:spcPts val="0"/>
              </a:spcAft>
              <a:buClr>
                <a:srgbClr val="0067A2"/>
              </a:buClr>
              <a:buSzPts val="2100"/>
              <a:buNone/>
            </a:pPr>
            <a:r>
              <a:t/>
            </a:r>
            <a:endParaRPr/>
          </a:p>
          <a:p>
            <a:pPr indent="0" lvl="0" marL="0" rtl="0" algn="l">
              <a:lnSpc>
                <a:spcPct val="90000"/>
              </a:lnSpc>
              <a:spcBef>
                <a:spcPts val="800"/>
              </a:spcBef>
              <a:spcAft>
                <a:spcPts val="0"/>
              </a:spcAft>
              <a:buClr>
                <a:srgbClr val="0067A2"/>
              </a:buClr>
              <a:buSzPts val="2100"/>
              <a:buNone/>
            </a:pPr>
            <a:r>
              <a:rPr b="0" lang="en-US"/>
              <a:t>CPEsupport@ieee.org</a:t>
            </a:r>
            <a:endParaRPr b="0"/>
          </a:p>
        </p:txBody>
      </p:sp>
      <p:sp>
        <p:nvSpPr>
          <p:cNvPr id="1036" name="Google Shape;1036;g20a5a102d9a_0_479"/>
          <p:cNvSpPr txBox="1"/>
          <p:nvPr>
            <p:ph idx="4294967295" type="sldNum"/>
          </p:nvPr>
        </p:nvSpPr>
        <p:spPr>
          <a:xfrm>
            <a:off x="0" y="4567238"/>
            <a:ext cx="587100" cy="3453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a:t>‹#›</a:t>
            </a:fld>
            <a:endParaRPr/>
          </a:p>
        </p:txBody>
      </p:sp>
      <p:pic>
        <p:nvPicPr>
          <p:cNvPr id="1037" name="Google Shape;1037;g20a5a102d9a_0_479"/>
          <p:cNvPicPr preferRelativeResize="0"/>
          <p:nvPr/>
        </p:nvPicPr>
        <p:blipFill rotWithShape="1">
          <a:blip r:embed="rId3">
            <a:alphaModFix/>
          </a:blip>
          <a:srcRect b="0" l="0" r="0" t="0"/>
          <a:stretch/>
        </p:blipFill>
        <p:spPr>
          <a:xfrm>
            <a:off x="189092" y="175130"/>
            <a:ext cx="2378869" cy="13573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g24196f563dc_0_1596"/>
          <p:cNvSpPr txBox="1"/>
          <p:nvPr>
            <p:ph type="ctrTitle"/>
          </p:nvPr>
        </p:nvSpPr>
        <p:spPr>
          <a:xfrm>
            <a:off x="564948" y="890020"/>
            <a:ext cx="7285800" cy="945000"/>
          </a:xfrm>
          <a:prstGeom prst="rect">
            <a:avLst/>
          </a:prstGeom>
          <a:noFill/>
          <a:ln>
            <a:noFill/>
          </a:ln>
        </p:spPr>
        <p:txBody>
          <a:bodyPr anchorCtr="0" anchor="b" bIns="45700" lIns="91425" spcFirstLastPara="1" rIns="91425" wrap="square" tIns="45700">
            <a:normAutofit/>
          </a:bodyPr>
          <a:lstStyle/>
          <a:p>
            <a:pPr indent="0" lvl="0" marL="0" rtl="0" algn="l">
              <a:lnSpc>
                <a:spcPct val="75757"/>
              </a:lnSpc>
              <a:spcBef>
                <a:spcPts val="0"/>
              </a:spcBef>
              <a:spcAft>
                <a:spcPts val="0"/>
              </a:spcAft>
              <a:buSzPts val="3300"/>
              <a:buNone/>
            </a:pPr>
            <a:r>
              <a:rPr lang="en-US"/>
              <a:t>EAB 5 Year Strategy</a:t>
            </a:r>
            <a:endParaRPr/>
          </a:p>
        </p:txBody>
      </p:sp>
      <p:sp>
        <p:nvSpPr>
          <p:cNvPr id="1044" name="Google Shape;1044;g24196f563dc_0_1596"/>
          <p:cNvSpPr txBox="1"/>
          <p:nvPr>
            <p:ph idx="1" type="subTitle"/>
          </p:nvPr>
        </p:nvSpPr>
        <p:spPr>
          <a:xfrm>
            <a:off x="564948" y="1903994"/>
            <a:ext cx="7285800" cy="95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750"/>
              </a:spcBef>
              <a:spcAft>
                <a:spcPts val="0"/>
              </a:spcAft>
              <a:buSzPts val="2100"/>
              <a:buNone/>
            </a:pPr>
            <a:r>
              <a:rPr lang="en-US"/>
              <a:t>Section Education Outreach Committee</a:t>
            </a:r>
            <a:endParaRPr/>
          </a:p>
        </p:txBody>
      </p:sp>
      <p:sp>
        <p:nvSpPr>
          <p:cNvPr id="1045" name="Google Shape;1045;g24196f563dc_0_1596"/>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g24196f563dc_0_490"/>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052" name="Google Shape;1052;g24196f563dc_0_490"/>
          <p:cNvSpPr txBox="1"/>
          <p:nvPr>
            <p:ph type="title"/>
          </p:nvPr>
        </p:nvSpPr>
        <p:spPr>
          <a:xfrm>
            <a:off x="228600" y="267830"/>
            <a:ext cx="7886700" cy="414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400"/>
              <a:buNone/>
            </a:pPr>
            <a:r>
              <a:rPr lang="en-US" sz="2100"/>
              <a:t>Section Education Outreach Committee - SEOC</a:t>
            </a:r>
            <a:br>
              <a:rPr lang="en-US" sz="2100"/>
            </a:br>
            <a:r>
              <a:rPr lang="en-US" sz="2500"/>
              <a:t>Market Strategy</a:t>
            </a:r>
            <a:endParaRPr sz="2500"/>
          </a:p>
        </p:txBody>
      </p:sp>
      <p:sp>
        <p:nvSpPr>
          <p:cNvPr id="1053" name="Google Shape;1053;g24196f563dc_0_490"/>
          <p:cNvSpPr/>
          <p:nvPr/>
        </p:nvSpPr>
        <p:spPr>
          <a:xfrm>
            <a:off x="385322" y="1121143"/>
            <a:ext cx="2292000" cy="265500"/>
          </a:xfrm>
          <a:prstGeom prst="rect">
            <a:avLst/>
          </a:prstGeom>
          <a:noFill/>
          <a:ln>
            <a:noFill/>
          </a:ln>
        </p:spPr>
        <p:txBody>
          <a:bodyPr anchorCtr="0" anchor="t" bIns="0" lIns="0" spcFirstLastPara="1" rIns="0" wrap="square" tIns="0">
            <a:noAutofit/>
          </a:bodyPr>
          <a:lstStyle/>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Clarity on who the committee is serving.</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What are the wants and needs of those we are serving?</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How can they be reached?</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What is the size of the market?</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What can be done to increase diversity in participation for these chosen markets?</a:t>
            </a:r>
            <a:endParaRPr b="0" i="0" sz="1100" u="none" cap="none" strike="noStrike">
              <a:solidFill>
                <a:srgbClr val="000000"/>
              </a:solidFill>
              <a:latin typeface="Arial"/>
              <a:ea typeface="Arial"/>
              <a:cs typeface="Arial"/>
              <a:sym typeface="Arial"/>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p:txBody>
      </p:sp>
      <p:sp>
        <p:nvSpPr>
          <p:cNvPr id="1054" name="Google Shape;1054;g24196f563dc_0_490"/>
          <p:cNvSpPr/>
          <p:nvPr/>
        </p:nvSpPr>
        <p:spPr>
          <a:xfrm>
            <a:off x="7559749" y="4146698"/>
            <a:ext cx="1312500" cy="574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1055" name="Google Shape;1055;g24196f563dc_0_490"/>
          <p:cNvGrpSpPr/>
          <p:nvPr/>
        </p:nvGrpSpPr>
        <p:grpSpPr>
          <a:xfrm>
            <a:off x="274069" y="3899972"/>
            <a:ext cx="1104412" cy="997275"/>
            <a:chOff x="726916" y="2954515"/>
            <a:chExt cx="1676400" cy="1520700"/>
          </a:xfrm>
        </p:grpSpPr>
        <p:sp>
          <p:nvSpPr>
            <p:cNvPr id="1056" name="Google Shape;1056;g24196f563dc_0_490"/>
            <p:cNvSpPr/>
            <p:nvPr/>
          </p:nvSpPr>
          <p:spPr>
            <a:xfrm>
              <a:off x="726916" y="2954515"/>
              <a:ext cx="1676400" cy="1520700"/>
            </a:xfrm>
            <a:prstGeom prst="rect">
              <a:avLst/>
            </a:prstGeom>
            <a:solidFill>
              <a:srgbClr val="2E75B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57" name="Google Shape;1057;g24196f563dc_0_490"/>
            <p:cNvSpPr/>
            <p:nvPr/>
          </p:nvSpPr>
          <p:spPr>
            <a:xfrm>
              <a:off x="1324763" y="3460407"/>
              <a:ext cx="516564" cy="534330"/>
            </a:xfrm>
            <a:custGeom>
              <a:rect b="b" l="l" r="r" t="t"/>
              <a:pathLst>
                <a:path extrusionOk="0" h="21600" w="21600">
                  <a:moveTo>
                    <a:pt x="3645" y="0"/>
                  </a:moveTo>
                  <a:cubicBezTo>
                    <a:pt x="2654" y="0"/>
                    <a:pt x="1839" y="771"/>
                    <a:pt x="1839" y="1729"/>
                  </a:cubicBezTo>
                  <a:cubicBezTo>
                    <a:pt x="1839" y="2688"/>
                    <a:pt x="2654" y="3459"/>
                    <a:pt x="3645" y="3459"/>
                  </a:cubicBezTo>
                  <a:cubicBezTo>
                    <a:pt x="4636" y="3459"/>
                    <a:pt x="5434" y="2688"/>
                    <a:pt x="5434" y="1729"/>
                  </a:cubicBezTo>
                  <a:cubicBezTo>
                    <a:pt x="5434" y="771"/>
                    <a:pt x="4636" y="0"/>
                    <a:pt x="3645" y="0"/>
                  </a:cubicBezTo>
                  <a:close/>
                  <a:moveTo>
                    <a:pt x="17955" y="0"/>
                  </a:moveTo>
                  <a:cubicBezTo>
                    <a:pt x="16964" y="0"/>
                    <a:pt x="16166" y="771"/>
                    <a:pt x="16166" y="1729"/>
                  </a:cubicBezTo>
                  <a:cubicBezTo>
                    <a:pt x="16166" y="2688"/>
                    <a:pt x="16964" y="3459"/>
                    <a:pt x="17955" y="3459"/>
                  </a:cubicBezTo>
                  <a:cubicBezTo>
                    <a:pt x="18946" y="3459"/>
                    <a:pt x="19761" y="2688"/>
                    <a:pt x="19761" y="1729"/>
                  </a:cubicBezTo>
                  <a:cubicBezTo>
                    <a:pt x="19761" y="771"/>
                    <a:pt x="18946" y="0"/>
                    <a:pt x="17955" y="0"/>
                  </a:cubicBezTo>
                  <a:close/>
                  <a:moveTo>
                    <a:pt x="10614" y="3703"/>
                  </a:moveTo>
                  <a:cubicBezTo>
                    <a:pt x="9623" y="3703"/>
                    <a:pt x="8809" y="4474"/>
                    <a:pt x="8809" y="5433"/>
                  </a:cubicBezTo>
                  <a:cubicBezTo>
                    <a:pt x="8809" y="6391"/>
                    <a:pt x="9623" y="7178"/>
                    <a:pt x="10614" y="7178"/>
                  </a:cubicBezTo>
                  <a:cubicBezTo>
                    <a:pt x="11605" y="7178"/>
                    <a:pt x="12403" y="6391"/>
                    <a:pt x="12403" y="5433"/>
                  </a:cubicBezTo>
                  <a:cubicBezTo>
                    <a:pt x="12403" y="4474"/>
                    <a:pt x="11605" y="3703"/>
                    <a:pt x="10614" y="3703"/>
                  </a:cubicBezTo>
                  <a:close/>
                  <a:moveTo>
                    <a:pt x="1131" y="4356"/>
                  </a:moveTo>
                  <a:cubicBezTo>
                    <a:pt x="510" y="4356"/>
                    <a:pt x="0" y="4833"/>
                    <a:pt x="0" y="5433"/>
                  </a:cubicBezTo>
                  <a:lnTo>
                    <a:pt x="0" y="7570"/>
                  </a:lnTo>
                  <a:lnTo>
                    <a:pt x="0" y="9772"/>
                  </a:lnTo>
                  <a:cubicBezTo>
                    <a:pt x="0" y="10372"/>
                    <a:pt x="510" y="10849"/>
                    <a:pt x="1131" y="10849"/>
                  </a:cubicBezTo>
                  <a:cubicBezTo>
                    <a:pt x="1225" y="10849"/>
                    <a:pt x="1313" y="10837"/>
                    <a:pt x="1401" y="10816"/>
                  </a:cubicBezTo>
                  <a:lnTo>
                    <a:pt x="1401" y="16804"/>
                  </a:lnTo>
                  <a:cubicBezTo>
                    <a:pt x="1401" y="17404"/>
                    <a:pt x="1894" y="17880"/>
                    <a:pt x="2514" y="17880"/>
                  </a:cubicBezTo>
                  <a:cubicBezTo>
                    <a:pt x="3135" y="17880"/>
                    <a:pt x="3645" y="17403"/>
                    <a:pt x="3645" y="16804"/>
                  </a:cubicBezTo>
                  <a:cubicBezTo>
                    <a:pt x="3645" y="17403"/>
                    <a:pt x="4138" y="17880"/>
                    <a:pt x="4759" y="17880"/>
                  </a:cubicBezTo>
                  <a:cubicBezTo>
                    <a:pt x="5379" y="17880"/>
                    <a:pt x="5889" y="17403"/>
                    <a:pt x="5889" y="16804"/>
                  </a:cubicBezTo>
                  <a:cubicBezTo>
                    <a:pt x="5889" y="16804"/>
                    <a:pt x="5889" y="9103"/>
                    <a:pt x="5889" y="9103"/>
                  </a:cubicBezTo>
                  <a:cubicBezTo>
                    <a:pt x="5889" y="8235"/>
                    <a:pt x="6472" y="7480"/>
                    <a:pt x="7290" y="7162"/>
                  </a:cubicBezTo>
                  <a:lnTo>
                    <a:pt x="7290" y="5433"/>
                  </a:lnTo>
                  <a:cubicBezTo>
                    <a:pt x="7290" y="4833"/>
                    <a:pt x="6780" y="4356"/>
                    <a:pt x="6159" y="4356"/>
                  </a:cubicBezTo>
                  <a:cubicBezTo>
                    <a:pt x="6074" y="4356"/>
                    <a:pt x="5982" y="4356"/>
                    <a:pt x="5889" y="4356"/>
                  </a:cubicBezTo>
                  <a:lnTo>
                    <a:pt x="5029" y="4356"/>
                  </a:lnTo>
                  <a:lnTo>
                    <a:pt x="2244" y="4356"/>
                  </a:lnTo>
                  <a:lnTo>
                    <a:pt x="1164" y="4356"/>
                  </a:lnTo>
                  <a:cubicBezTo>
                    <a:pt x="1150" y="4356"/>
                    <a:pt x="1145" y="4356"/>
                    <a:pt x="1131" y="4356"/>
                  </a:cubicBezTo>
                  <a:close/>
                  <a:moveTo>
                    <a:pt x="15441" y="4356"/>
                  </a:moveTo>
                  <a:cubicBezTo>
                    <a:pt x="14820" y="4356"/>
                    <a:pt x="14327" y="4833"/>
                    <a:pt x="14327" y="5433"/>
                  </a:cubicBezTo>
                  <a:lnTo>
                    <a:pt x="14327" y="7162"/>
                  </a:lnTo>
                  <a:cubicBezTo>
                    <a:pt x="15145" y="7480"/>
                    <a:pt x="15711" y="8235"/>
                    <a:pt x="15711" y="9103"/>
                  </a:cubicBezTo>
                  <a:lnTo>
                    <a:pt x="15711" y="16804"/>
                  </a:lnTo>
                  <a:cubicBezTo>
                    <a:pt x="15711" y="17404"/>
                    <a:pt x="16221" y="17880"/>
                    <a:pt x="16841" y="17880"/>
                  </a:cubicBezTo>
                  <a:cubicBezTo>
                    <a:pt x="17461" y="17880"/>
                    <a:pt x="17955" y="17403"/>
                    <a:pt x="17955" y="16804"/>
                  </a:cubicBezTo>
                  <a:cubicBezTo>
                    <a:pt x="17955" y="17403"/>
                    <a:pt x="18465" y="17880"/>
                    <a:pt x="19086" y="17880"/>
                  </a:cubicBezTo>
                  <a:cubicBezTo>
                    <a:pt x="19706" y="17880"/>
                    <a:pt x="20216" y="17403"/>
                    <a:pt x="20216" y="16804"/>
                  </a:cubicBezTo>
                  <a:lnTo>
                    <a:pt x="20216" y="10816"/>
                  </a:lnTo>
                  <a:cubicBezTo>
                    <a:pt x="20303" y="10837"/>
                    <a:pt x="20392" y="10849"/>
                    <a:pt x="20486" y="10849"/>
                  </a:cubicBezTo>
                  <a:cubicBezTo>
                    <a:pt x="21106" y="10849"/>
                    <a:pt x="21600" y="10372"/>
                    <a:pt x="21600" y="9772"/>
                  </a:cubicBezTo>
                  <a:lnTo>
                    <a:pt x="21600" y="7570"/>
                  </a:lnTo>
                  <a:cubicBezTo>
                    <a:pt x="21600" y="7570"/>
                    <a:pt x="21600" y="5433"/>
                    <a:pt x="21600" y="5433"/>
                  </a:cubicBezTo>
                  <a:cubicBezTo>
                    <a:pt x="21600" y="4833"/>
                    <a:pt x="21106" y="4356"/>
                    <a:pt x="20486" y="4356"/>
                  </a:cubicBezTo>
                  <a:cubicBezTo>
                    <a:pt x="20400" y="4356"/>
                    <a:pt x="20309" y="4356"/>
                    <a:pt x="20216" y="4356"/>
                  </a:cubicBezTo>
                  <a:lnTo>
                    <a:pt x="19356" y="4356"/>
                  </a:lnTo>
                  <a:lnTo>
                    <a:pt x="16571" y="4356"/>
                  </a:lnTo>
                  <a:lnTo>
                    <a:pt x="15491" y="4356"/>
                  </a:lnTo>
                  <a:cubicBezTo>
                    <a:pt x="15477" y="4356"/>
                    <a:pt x="15455" y="4356"/>
                    <a:pt x="15441" y="4356"/>
                  </a:cubicBezTo>
                  <a:close/>
                  <a:moveTo>
                    <a:pt x="8100" y="8059"/>
                  </a:moveTo>
                  <a:cubicBezTo>
                    <a:pt x="7480" y="8059"/>
                    <a:pt x="6969" y="8536"/>
                    <a:pt x="6969" y="9136"/>
                  </a:cubicBezTo>
                  <a:lnTo>
                    <a:pt x="6969" y="11273"/>
                  </a:lnTo>
                  <a:lnTo>
                    <a:pt x="6969" y="13476"/>
                  </a:lnTo>
                  <a:cubicBezTo>
                    <a:pt x="6969" y="14075"/>
                    <a:pt x="7480" y="14552"/>
                    <a:pt x="8100" y="14552"/>
                  </a:cubicBezTo>
                  <a:cubicBezTo>
                    <a:pt x="8194" y="14552"/>
                    <a:pt x="8283" y="14541"/>
                    <a:pt x="8370" y="14520"/>
                  </a:cubicBezTo>
                  <a:lnTo>
                    <a:pt x="8370" y="20507"/>
                  </a:lnTo>
                  <a:cubicBezTo>
                    <a:pt x="8370" y="21107"/>
                    <a:pt x="8863" y="21600"/>
                    <a:pt x="9484" y="21600"/>
                  </a:cubicBezTo>
                  <a:cubicBezTo>
                    <a:pt x="10104" y="21600"/>
                    <a:pt x="10614" y="21107"/>
                    <a:pt x="10614" y="20507"/>
                  </a:cubicBezTo>
                  <a:cubicBezTo>
                    <a:pt x="10615" y="21107"/>
                    <a:pt x="11108" y="21600"/>
                    <a:pt x="11728" y="21600"/>
                  </a:cubicBezTo>
                  <a:cubicBezTo>
                    <a:pt x="12348" y="21600"/>
                    <a:pt x="12859" y="21107"/>
                    <a:pt x="12859" y="20507"/>
                  </a:cubicBezTo>
                  <a:lnTo>
                    <a:pt x="12859" y="14520"/>
                  </a:lnTo>
                  <a:cubicBezTo>
                    <a:pt x="12946" y="14541"/>
                    <a:pt x="13035" y="14552"/>
                    <a:pt x="13129" y="14552"/>
                  </a:cubicBezTo>
                  <a:cubicBezTo>
                    <a:pt x="13749" y="14552"/>
                    <a:pt x="14242" y="14075"/>
                    <a:pt x="14242" y="13476"/>
                  </a:cubicBezTo>
                  <a:lnTo>
                    <a:pt x="14242" y="11273"/>
                  </a:lnTo>
                  <a:cubicBezTo>
                    <a:pt x="14242" y="11273"/>
                    <a:pt x="14242" y="9136"/>
                    <a:pt x="14242" y="9136"/>
                  </a:cubicBezTo>
                  <a:cubicBezTo>
                    <a:pt x="14242" y="8536"/>
                    <a:pt x="13749" y="8059"/>
                    <a:pt x="13129" y="8059"/>
                  </a:cubicBezTo>
                  <a:cubicBezTo>
                    <a:pt x="13043" y="8059"/>
                    <a:pt x="12952" y="8059"/>
                    <a:pt x="12859" y="8059"/>
                  </a:cubicBezTo>
                  <a:lnTo>
                    <a:pt x="11998" y="8059"/>
                  </a:lnTo>
                  <a:lnTo>
                    <a:pt x="9214" y="8059"/>
                  </a:lnTo>
                  <a:lnTo>
                    <a:pt x="8134" y="8059"/>
                  </a:lnTo>
                  <a:cubicBezTo>
                    <a:pt x="8119" y="8059"/>
                    <a:pt x="8115" y="8059"/>
                    <a:pt x="8100" y="8059"/>
                  </a:cubicBezTo>
                  <a:close/>
                </a:path>
              </a:pathLst>
            </a:custGeom>
            <a:solidFill>
              <a:schemeClr val="lt1"/>
            </a:solidFill>
            <a:ln>
              <a:noFill/>
            </a:ln>
          </p:spPr>
          <p:txBody>
            <a:bodyPr anchorCtr="0" anchor="b" bIns="20075" lIns="20075" spcFirstLastPara="1" rIns="20075" wrap="square" tIns="2007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2F2E3F"/>
                </a:solidFill>
                <a:latin typeface="Poppins"/>
                <a:ea typeface="Poppins"/>
                <a:cs typeface="Poppins"/>
                <a:sym typeface="Poppins"/>
              </a:endParaRPr>
            </a:p>
          </p:txBody>
        </p:sp>
      </p:grpSp>
      <p:sp>
        <p:nvSpPr>
          <p:cNvPr id="1058" name="Google Shape;1058;g24196f563dc_0_490"/>
          <p:cNvSpPr/>
          <p:nvPr/>
        </p:nvSpPr>
        <p:spPr>
          <a:xfrm>
            <a:off x="3571855" y="1000230"/>
            <a:ext cx="5300400" cy="265500"/>
          </a:xfrm>
          <a:prstGeom prst="rect">
            <a:avLst/>
          </a:prstGeom>
          <a:noFill/>
          <a:ln>
            <a:noFill/>
          </a:ln>
        </p:spPr>
        <p:txBody>
          <a:bodyPr anchorCtr="0" anchor="t" bIns="0" lIns="0" spcFirstLastPara="1" rIns="0" wrap="square" tIns="0">
            <a:noAutofit/>
          </a:bodyPr>
          <a:lstStyle/>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Section &amp; Chapter volunteers </a:t>
            </a:r>
            <a:endParaRPr b="0" i="0" sz="1300" u="none" cap="none" strike="noStrike">
              <a:solidFill>
                <a:srgbClr val="4D4D4D"/>
              </a:solidFill>
              <a:latin typeface="Calibri"/>
              <a:ea typeface="Calibri"/>
              <a:cs typeface="Calibri"/>
              <a:sym typeface="Calibri"/>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Concise understanding of EA programs, to enable promotion</a:t>
            </a:r>
            <a:br>
              <a:rPr b="0" i="0" lang="en-US" sz="1300" u="none" cap="none" strike="noStrike">
                <a:solidFill>
                  <a:srgbClr val="4D4D4D"/>
                </a:solidFill>
                <a:latin typeface="Calibri"/>
                <a:ea typeface="Calibri"/>
                <a:cs typeface="Calibri"/>
                <a:sym typeface="Calibri"/>
              </a:rPr>
            </a:br>
            <a:endParaRPr b="0" i="0" sz="1300" u="none" cap="none" strike="noStrike">
              <a:solidFill>
                <a:srgbClr val="4D4D4D"/>
              </a:solidFill>
              <a:latin typeface="Calibri"/>
              <a:ea typeface="Calibri"/>
              <a:cs typeface="Calibri"/>
              <a:sym typeface="Calibri"/>
            </a:endParaRPr>
          </a:p>
          <a:p>
            <a:pPr indent="-215900" lvl="0" marL="215900" marR="0" rtl="0" algn="l">
              <a:lnSpc>
                <a:spcPct val="120000"/>
              </a:lnSpc>
              <a:spcBef>
                <a:spcPts val="0"/>
              </a:spcBef>
              <a:spcAft>
                <a:spcPts val="0"/>
              </a:spcAft>
              <a:buClr>
                <a:srgbClr val="4D4D4D"/>
              </a:buClr>
              <a:buSzPts val="1300"/>
              <a:buFont typeface="Calibri"/>
              <a:buChar char="•"/>
            </a:pPr>
            <a:r>
              <a:rPr b="0" i="0" lang="en-US" sz="1300" u="none" cap="none" strike="noStrike">
                <a:solidFill>
                  <a:srgbClr val="4D4D4D"/>
                </a:solidFill>
                <a:latin typeface="Calibri"/>
                <a:ea typeface="Calibri"/>
                <a:cs typeface="Calibri"/>
                <a:sym typeface="Calibri"/>
              </a:rPr>
              <a:t>Newsletter, direct emails, social media, website</a:t>
            </a:r>
            <a:endParaRPr b="0" i="0" sz="1300" u="none" cap="none" strike="noStrike">
              <a:solidFill>
                <a:srgbClr val="4D4D4D"/>
              </a:solidFill>
              <a:latin typeface="Calibri"/>
              <a:ea typeface="Calibri"/>
              <a:cs typeface="Calibri"/>
              <a:sym typeface="Calibri"/>
            </a:endParaRPr>
          </a:p>
          <a:p>
            <a:pPr indent="-215900" lvl="0" marL="215900" marR="0" rtl="0" algn="l">
              <a:lnSpc>
                <a:spcPct val="120000"/>
              </a:lnSpc>
              <a:spcBef>
                <a:spcPts val="0"/>
              </a:spcBef>
              <a:spcAft>
                <a:spcPts val="0"/>
              </a:spcAft>
              <a:buClr>
                <a:srgbClr val="4D4D4D"/>
              </a:buClr>
              <a:buSzPts val="1300"/>
              <a:buFont typeface="Calibri"/>
              <a:buChar char="•"/>
            </a:pPr>
            <a:r>
              <a:rPr b="0" i="0" lang="en-US" sz="1300" u="none" cap="none" strike="noStrike">
                <a:solidFill>
                  <a:srgbClr val="4D4D4D"/>
                </a:solidFill>
                <a:latin typeface="Calibri"/>
                <a:ea typeface="Calibri"/>
                <a:cs typeface="Calibri"/>
                <a:sym typeface="Calibri"/>
              </a:rPr>
              <a:t>Webinars (training)</a:t>
            </a:r>
            <a:endParaRPr b="0" i="0" sz="1300" u="none" cap="none" strike="noStrike">
              <a:solidFill>
                <a:srgbClr val="4D4D4D"/>
              </a:solidFill>
              <a:latin typeface="Calibri"/>
              <a:ea typeface="Calibri"/>
              <a:cs typeface="Calibri"/>
              <a:sym typeface="Calibri"/>
            </a:endParaRPr>
          </a:p>
          <a:p>
            <a:pPr indent="-215900" lvl="0" marL="215900" marR="0" rtl="0" algn="l">
              <a:lnSpc>
                <a:spcPct val="120000"/>
              </a:lnSpc>
              <a:spcBef>
                <a:spcPts val="0"/>
              </a:spcBef>
              <a:spcAft>
                <a:spcPts val="0"/>
              </a:spcAft>
              <a:buClr>
                <a:srgbClr val="4D4D4D"/>
              </a:buClr>
              <a:buSzPts val="1300"/>
              <a:buFont typeface="Calibri"/>
              <a:buChar char="•"/>
            </a:pPr>
            <a:r>
              <a:rPr b="0" i="0" lang="en-US" sz="1300" u="none" cap="none" strike="noStrike">
                <a:solidFill>
                  <a:srgbClr val="4D4D4D"/>
                </a:solidFill>
                <a:latin typeface="Calibri"/>
                <a:ea typeface="Calibri"/>
                <a:cs typeface="Calibri"/>
                <a:sym typeface="Calibri"/>
              </a:rPr>
              <a:t>Face to face training (building relationships)</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Approx 250 sections (w/REACs in room) 30% penetration rate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Limited opportunity on diversity, but should mention to MGA. Diversity of technical areas. Opportunity for SEOC to support diversity through Local Languages (R8, 9, 10) Interest in R 9, 10 - Additional support would not be needed, but opportunity to showcase</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p:txBody>
      </p:sp>
      <p:cxnSp>
        <p:nvCxnSpPr>
          <p:cNvPr id="1059" name="Google Shape;1059;g24196f563dc_0_490"/>
          <p:cNvCxnSpPr/>
          <p:nvPr/>
        </p:nvCxnSpPr>
        <p:spPr>
          <a:xfrm>
            <a:off x="3034430" y="554276"/>
            <a:ext cx="0" cy="3808500"/>
          </a:xfrm>
          <a:prstGeom prst="straightConnector1">
            <a:avLst/>
          </a:prstGeom>
          <a:noFill/>
          <a:ln cap="flat" cmpd="sng" w="9525">
            <a:solidFill>
              <a:srgbClr val="5597D3"/>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g24196f563dc_0_503"/>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066" name="Google Shape;1066;g24196f563dc_0_503"/>
          <p:cNvSpPr txBox="1"/>
          <p:nvPr>
            <p:ph type="title"/>
          </p:nvPr>
        </p:nvSpPr>
        <p:spPr>
          <a:xfrm>
            <a:off x="228600" y="267825"/>
            <a:ext cx="7009500" cy="414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0066A1"/>
              </a:buClr>
              <a:buSzPts val="1400"/>
              <a:buNone/>
            </a:pPr>
            <a:r>
              <a:rPr lang="en-US" sz="2100"/>
              <a:t>Section Education Outreach Committee - SEOC</a:t>
            </a:r>
            <a:br>
              <a:rPr lang="en-US"/>
            </a:br>
            <a:r>
              <a:rPr lang="en-US"/>
              <a:t>Product &amp; </a:t>
            </a:r>
            <a:br>
              <a:rPr lang="en-US"/>
            </a:br>
            <a:r>
              <a:rPr lang="en-US"/>
              <a:t>Service Strategy</a:t>
            </a:r>
            <a:endParaRPr/>
          </a:p>
        </p:txBody>
      </p:sp>
      <p:sp>
        <p:nvSpPr>
          <p:cNvPr id="1067" name="Google Shape;1067;g24196f563dc_0_503"/>
          <p:cNvSpPr/>
          <p:nvPr/>
        </p:nvSpPr>
        <p:spPr>
          <a:xfrm>
            <a:off x="385321" y="1540698"/>
            <a:ext cx="2285700" cy="641400"/>
          </a:xfrm>
          <a:prstGeom prst="rect">
            <a:avLst/>
          </a:prstGeom>
          <a:noFill/>
          <a:ln>
            <a:noFill/>
          </a:ln>
        </p:spPr>
        <p:txBody>
          <a:bodyPr anchorCtr="0" anchor="t" bIns="0" lIns="0" spcFirstLastPara="1" rIns="0" wrap="square" tIns="0">
            <a:noAutofit/>
          </a:bodyPr>
          <a:lstStyle/>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What products and services we will offer to meet the wants and needs of our markets?</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Who are direct competitors for serving the wants and needs?</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What will be SEOCs unique value proposition to section volunteers?</a:t>
            </a:r>
            <a:endParaRPr b="0" i="0" sz="11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4D4D4D"/>
              </a:buClr>
              <a:buSzPts val="1100"/>
              <a:buFont typeface="Helvetica Neue Light"/>
              <a:buNone/>
            </a:pPr>
            <a:r>
              <a:t/>
            </a:r>
            <a:endParaRPr b="0" i="0" sz="1300" u="none" cap="none" strike="noStrike">
              <a:solidFill>
                <a:srgbClr val="4D4D4D"/>
              </a:solidFill>
              <a:latin typeface="Calibri"/>
              <a:ea typeface="Calibri"/>
              <a:cs typeface="Calibri"/>
              <a:sym typeface="Calibri"/>
            </a:endParaRPr>
          </a:p>
        </p:txBody>
      </p:sp>
      <p:sp>
        <p:nvSpPr>
          <p:cNvPr id="1068" name="Google Shape;1068;g24196f563dc_0_503"/>
          <p:cNvSpPr/>
          <p:nvPr/>
        </p:nvSpPr>
        <p:spPr>
          <a:xfrm>
            <a:off x="7559749" y="4146698"/>
            <a:ext cx="1312500" cy="574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1069" name="Google Shape;1069;g24196f563dc_0_503"/>
          <p:cNvGrpSpPr/>
          <p:nvPr/>
        </p:nvGrpSpPr>
        <p:grpSpPr>
          <a:xfrm>
            <a:off x="272110" y="3851580"/>
            <a:ext cx="1134420" cy="1024191"/>
            <a:chOff x="2598294" y="2993483"/>
            <a:chExt cx="1676400" cy="1520700"/>
          </a:xfrm>
        </p:grpSpPr>
        <p:sp>
          <p:nvSpPr>
            <p:cNvPr id="1070" name="Google Shape;1070;g24196f563dc_0_503"/>
            <p:cNvSpPr/>
            <p:nvPr/>
          </p:nvSpPr>
          <p:spPr>
            <a:xfrm>
              <a:off x="2598294" y="2993483"/>
              <a:ext cx="1676400" cy="1520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descr="1470241462_cart.png" id="1071" name="Google Shape;1071;g24196f563dc_0_503"/>
            <p:cNvPicPr preferRelativeResize="0"/>
            <p:nvPr/>
          </p:nvPicPr>
          <p:blipFill rotWithShape="1">
            <a:blip r:embed="rId3">
              <a:alphaModFix/>
            </a:blip>
            <a:srcRect b="0" l="0" r="0" t="0"/>
            <a:stretch/>
          </p:blipFill>
          <p:spPr>
            <a:xfrm>
              <a:off x="3187471" y="3518652"/>
              <a:ext cx="476069" cy="476069"/>
            </a:xfrm>
            <a:prstGeom prst="rect">
              <a:avLst/>
            </a:prstGeom>
            <a:noFill/>
            <a:ln>
              <a:noFill/>
            </a:ln>
          </p:spPr>
        </p:pic>
      </p:grpSp>
      <p:cxnSp>
        <p:nvCxnSpPr>
          <p:cNvPr id="1072" name="Google Shape;1072;g24196f563dc_0_503"/>
          <p:cNvCxnSpPr/>
          <p:nvPr/>
        </p:nvCxnSpPr>
        <p:spPr>
          <a:xfrm>
            <a:off x="3034430" y="554276"/>
            <a:ext cx="0" cy="3808500"/>
          </a:xfrm>
          <a:prstGeom prst="straightConnector1">
            <a:avLst/>
          </a:prstGeom>
          <a:noFill/>
          <a:ln cap="flat" cmpd="sng" w="9525">
            <a:solidFill>
              <a:srgbClr val="5597D3"/>
            </a:solidFill>
            <a:prstDash val="solid"/>
            <a:round/>
            <a:headEnd len="sm" w="sm" type="none"/>
            <a:tailEnd len="sm" w="sm" type="none"/>
          </a:ln>
        </p:spPr>
      </p:cxnSp>
      <p:sp>
        <p:nvSpPr>
          <p:cNvPr id="1073" name="Google Shape;1073;g24196f563dc_0_503"/>
          <p:cNvSpPr/>
          <p:nvPr/>
        </p:nvSpPr>
        <p:spPr>
          <a:xfrm>
            <a:off x="3571630" y="682730"/>
            <a:ext cx="5300400" cy="265500"/>
          </a:xfrm>
          <a:prstGeom prst="rect">
            <a:avLst/>
          </a:prstGeom>
          <a:noFill/>
          <a:ln>
            <a:noFill/>
          </a:ln>
        </p:spPr>
        <p:txBody>
          <a:bodyPr anchorCtr="0" anchor="t" bIns="0" lIns="0" spcFirstLastPara="1" rIns="0" wrap="square" tIns="0">
            <a:noAutofit/>
          </a:bodyPr>
          <a:lstStyle/>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Listserv, EA Insight, ea.ieee.org - Resources page</a:t>
            </a:r>
            <a:endParaRPr b="0" i="0" sz="1300" u="none" cap="none" strike="noStrike">
              <a:solidFill>
                <a:srgbClr val="4D4D4D"/>
              </a:solidFill>
              <a:latin typeface="Calibri"/>
              <a:ea typeface="Calibri"/>
              <a:cs typeface="Calibri"/>
              <a:sym typeface="Calibri"/>
            </a:endParaRPr>
          </a:p>
          <a:p>
            <a:pPr indent="-228600" lvl="0" marL="228600" marR="0" rtl="0" algn="l">
              <a:lnSpc>
                <a:spcPct val="120000"/>
              </a:lnSpc>
              <a:spcBef>
                <a:spcPts val="0"/>
              </a:spcBef>
              <a:spcAft>
                <a:spcPts val="0"/>
              </a:spcAft>
              <a:buClr>
                <a:srgbClr val="4D4D4D"/>
              </a:buClr>
              <a:buSzPts val="1300"/>
              <a:buFont typeface="Calibri"/>
              <a:buChar char="•"/>
            </a:pPr>
            <a:r>
              <a:rPr b="0" i="0" lang="en-US" sz="1300" u="none" cap="none" strike="noStrike">
                <a:solidFill>
                  <a:srgbClr val="4D4D4D"/>
                </a:solidFill>
                <a:latin typeface="Calibri"/>
                <a:ea typeface="Calibri"/>
                <a:cs typeface="Calibri"/>
                <a:sym typeface="Calibri"/>
              </a:rPr>
              <a:t>One page doc for REAC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Survey in 2023 to understand Section, Chapter volunteer needs</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No competitors, but contributors</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Challenge for Section, Chapter volunteers is funding resources, time</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Focus on member retention, new members (first year and perspective), </a:t>
            </a:r>
            <a:r>
              <a:rPr b="1" i="0" lang="en-US" sz="1300" u="none" cap="none" strike="noStrike">
                <a:solidFill>
                  <a:srgbClr val="4D4D4D"/>
                </a:solidFill>
                <a:latin typeface="Calibri"/>
                <a:ea typeface="Calibri"/>
                <a:cs typeface="Calibri"/>
                <a:sym typeface="Calibri"/>
              </a:rPr>
              <a:t>quality programs </a:t>
            </a:r>
            <a:r>
              <a:rPr b="0" i="0" lang="en-US" sz="1300" u="none" cap="none" strike="noStrike">
                <a:solidFill>
                  <a:srgbClr val="4D4D4D"/>
                </a:solidFill>
                <a:latin typeface="Calibri"/>
                <a:ea typeface="Calibri"/>
                <a:cs typeface="Calibri"/>
                <a:sym typeface="Calibri"/>
              </a:rPr>
              <a:t>to enhance career development</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Access to the EA programs (quality programs), access to EA committees, share information with EA volunteers and staff</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*Google mentioned*</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24196f563dc_0_516"/>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080" name="Google Shape;1080;g24196f563dc_0_516"/>
          <p:cNvSpPr txBox="1"/>
          <p:nvPr>
            <p:ph type="title"/>
          </p:nvPr>
        </p:nvSpPr>
        <p:spPr>
          <a:xfrm>
            <a:off x="228600" y="267825"/>
            <a:ext cx="7790700" cy="414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400"/>
              <a:buNone/>
            </a:pPr>
            <a:r>
              <a:rPr lang="en-US" sz="2100"/>
              <a:t>Section Education Outreach Committee - SEOC</a:t>
            </a:r>
            <a:br>
              <a:rPr lang="en-US"/>
            </a:br>
            <a:r>
              <a:rPr lang="en-US"/>
              <a:t>Production </a:t>
            </a:r>
            <a:br>
              <a:rPr lang="en-US"/>
            </a:br>
            <a:r>
              <a:rPr lang="en-US"/>
              <a:t>Strategy</a:t>
            </a:r>
            <a:endParaRPr/>
          </a:p>
        </p:txBody>
      </p:sp>
      <p:sp>
        <p:nvSpPr>
          <p:cNvPr id="1081" name="Google Shape;1081;g24196f563dc_0_516"/>
          <p:cNvSpPr/>
          <p:nvPr/>
        </p:nvSpPr>
        <p:spPr>
          <a:xfrm>
            <a:off x="271932" y="1467614"/>
            <a:ext cx="2697000" cy="265500"/>
          </a:xfrm>
          <a:prstGeom prst="rect">
            <a:avLst/>
          </a:prstGeom>
          <a:noFill/>
          <a:ln>
            <a:noFill/>
          </a:ln>
        </p:spPr>
        <p:txBody>
          <a:bodyPr anchorCtr="0" anchor="t" bIns="0" lIns="0" spcFirstLastPara="1" rIns="0" wrap="square" tIns="0">
            <a:noAutofit/>
          </a:bodyPr>
          <a:lstStyle/>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How will execute the Product Strategy?</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What is needed to develop and deliver the offering?</a:t>
            </a:r>
            <a:endParaRPr b="0" i="0" sz="11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4D4D4D"/>
              </a:buClr>
              <a:buSzPts val="1100"/>
              <a:buFont typeface="Helvetica Neue Light"/>
              <a:buNone/>
            </a:pPr>
            <a:r>
              <a:t/>
            </a:r>
            <a:endParaRPr b="0" i="0" sz="1300" u="none" cap="none" strike="noStrike">
              <a:solidFill>
                <a:srgbClr val="4D4D4D"/>
              </a:solidFill>
              <a:latin typeface="Calibri"/>
              <a:ea typeface="Calibri"/>
              <a:cs typeface="Calibri"/>
              <a:sym typeface="Calibri"/>
            </a:endParaRPr>
          </a:p>
        </p:txBody>
      </p:sp>
      <p:sp>
        <p:nvSpPr>
          <p:cNvPr id="1082" name="Google Shape;1082;g24196f563dc_0_516"/>
          <p:cNvSpPr/>
          <p:nvPr/>
        </p:nvSpPr>
        <p:spPr>
          <a:xfrm>
            <a:off x="7559749" y="4146698"/>
            <a:ext cx="1312500" cy="574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1083" name="Google Shape;1083;g24196f563dc_0_516"/>
          <p:cNvGrpSpPr/>
          <p:nvPr/>
        </p:nvGrpSpPr>
        <p:grpSpPr>
          <a:xfrm>
            <a:off x="272096" y="3823803"/>
            <a:ext cx="1141293" cy="1051868"/>
            <a:chOff x="4339305" y="3007829"/>
            <a:chExt cx="1676400" cy="1520700"/>
          </a:xfrm>
        </p:grpSpPr>
        <p:sp>
          <p:nvSpPr>
            <p:cNvPr id="1084" name="Google Shape;1084;g24196f563dc_0_516"/>
            <p:cNvSpPr/>
            <p:nvPr/>
          </p:nvSpPr>
          <p:spPr>
            <a:xfrm>
              <a:off x="4339305" y="3007829"/>
              <a:ext cx="1676400" cy="15207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descr="1470241581_spanner.png" id="1085" name="Google Shape;1085;g24196f563dc_0_516"/>
            <p:cNvPicPr preferRelativeResize="0"/>
            <p:nvPr/>
          </p:nvPicPr>
          <p:blipFill rotWithShape="1">
            <a:blip r:embed="rId3">
              <a:alphaModFix/>
            </a:blip>
            <a:srcRect b="0" l="0" r="0" t="0"/>
            <a:stretch/>
          </p:blipFill>
          <p:spPr>
            <a:xfrm>
              <a:off x="4925737" y="3488028"/>
              <a:ext cx="506693" cy="506693"/>
            </a:xfrm>
            <a:prstGeom prst="rect">
              <a:avLst/>
            </a:prstGeom>
            <a:noFill/>
            <a:ln>
              <a:noFill/>
            </a:ln>
          </p:spPr>
        </p:pic>
      </p:grpSp>
      <p:cxnSp>
        <p:nvCxnSpPr>
          <p:cNvPr id="1086" name="Google Shape;1086;g24196f563dc_0_516"/>
          <p:cNvCxnSpPr/>
          <p:nvPr/>
        </p:nvCxnSpPr>
        <p:spPr>
          <a:xfrm>
            <a:off x="3034430" y="554276"/>
            <a:ext cx="0" cy="3808500"/>
          </a:xfrm>
          <a:prstGeom prst="straightConnector1">
            <a:avLst/>
          </a:prstGeom>
          <a:noFill/>
          <a:ln cap="flat" cmpd="sng" w="9525">
            <a:solidFill>
              <a:srgbClr val="5597D3"/>
            </a:solidFill>
            <a:prstDash val="solid"/>
            <a:round/>
            <a:headEnd len="sm" w="sm" type="none"/>
            <a:tailEnd len="sm" w="sm" type="none"/>
          </a:ln>
        </p:spPr>
      </p:cxnSp>
      <p:sp>
        <p:nvSpPr>
          <p:cNvPr id="1087" name="Google Shape;1087;g24196f563dc_0_516"/>
          <p:cNvSpPr/>
          <p:nvPr/>
        </p:nvSpPr>
        <p:spPr>
          <a:xfrm>
            <a:off x="3571630" y="682730"/>
            <a:ext cx="5300400" cy="265500"/>
          </a:xfrm>
          <a:prstGeom prst="rect">
            <a:avLst/>
          </a:prstGeom>
          <a:noFill/>
          <a:ln>
            <a:noFill/>
          </a:ln>
        </p:spPr>
        <p:txBody>
          <a:bodyPr anchorCtr="0" anchor="t" bIns="0" lIns="0" spcFirstLastPara="1" rIns="0" wrap="square" tIns="0">
            <a:noAutofit/>
          </a:bodyPr>
          <a:lstStyle/>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On ea.ieee.org pages</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Need to be added to the region education websites, too.</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Volunteer introduction, volunteer training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Multiple ways to delivery -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Region outreach</a:t>
            </a:r>
            <a:br>
              <a:rPr b="0" i="0" lang="en-US" sz="1300" u="none" cap="none" strike="noStrike">
                <a:solidFill>
                  <a:srgbClr val="4D4D4D"/>
                </a:solidFill>
                <a:latin typeface="Calibri"/>
                <a:ea typeface="Calibri"/>
                <a:cs typeface="Calibri"/>
                <a:sym typeface="Calibri"/>
              </a:rPr>
            </a:br>
            <a:r>
              <a:rPr b="0" i="0" lang="en-US" sz="1300" u="none" cap="none" strike="noStrike">
                <a:solidFill>
                  <a:srgbClr val="4D4D4D"/>
                </a:solidFill>
                <a:latin typeface="Calibri"/>
                <a:ea typeface="Calibri"/>
                <a:cs typeface="Calibri"/>
                <a:sym typeface="Calibri"/>
              </a:rPr>
              <a:t>R 10 has to search on their own - working on ways to understand and leverage SAC, WIE, YP avenues, too.</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g24196f563dc_0_529"/>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094" name="Google Shape;1094;g24196f563dc_0_529"/>
          <p:cNvSpPr txBox="1"/>
          <p:nvPr>
            <p:ph type="title"/>
          </p:nvPr>
        </p:nvSpPr>
        <p:spPr>
          <a:xfrm>
            <a:off x="228600" y="267825"/>
            <a:ext cx="8572200" cy="414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400"/>
              <a:buNone/>
            </a:pPr>
            <a:r>
              <a:rPr lang="en-US" sz="2100"/>
              <a:t>Section Education Outreach Committee - SEOC</a:t>
            </a:r>
            <a:br>
              <a:rPr lang="en-US"/>
            </a:br>
            <a:r>
              <a:rPr lang="en-US"/>
              <a:t>Organizational </a:t>
            </a:r>
            <a:br>
              <a:rPr lang="en-US"/>
            </a:br>
            <a:r>
              <a:rPr lang="en-US"/>
              <a:t>Strategy</a:t>
            </a:r>
            <a:endParaRPr/>
          </a:p>
        </p:txBody>
      </p:sp>
      <p:sp>
        <p:nvSpPr>
          <p:cNvPr id="1095" name="Google Shape;1095;g24196f563dc_0_529"/>
          <p:cNvSpPr/>
          <p:nvPr/>
        </p:nvSpPr>
        <p:spPr>
          <a:xfrm>
            <a:off x="385322" y="1436367"/>
            <a:ext cx="2499000" cy="265500"/>
          </a:xfrm>
          <a:prstGeom prst="rect">
            <a:avLst/>
          </a:prstGeom>
          <a:noFill/>
          <a:ln>
            <a:noFill/>
          </a:ln>
        </p:spPr>
        <p:txBody>
          <a:bodyPr anchorCtr="0" anchor="t" bIns="0" lIns="0" spcFirstLastPara="1" rIns="0" wrap="square" tIns="0">
            <a:noAutofit/>
          </a:bodyPr>
          <a:lstStyle/>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Are any significant changes needed to how will the volunteer committees and staff should be organized to execute the production strategy?</a:t>
            </a:r>
            <a:endParaRPr b="0" i="0" sz="11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096" name="Google Shape;1096;g24196f563dc_0_529"/>
          <p:cNvSpPr/>
          <p:nvPr/>
        </p:nvSpPr>
        <p:spPr>
          <a:xfrm>
            <a:off x="7559749" y="4146698"/>
            <a:ext cx="1312500" cy="574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nvGrpSpPr>
          <p:cNvPr id="1097" name="Google Shape;1097;g24196f563dc_0_529"/>
          <p:cNvGrpSpPr/>
          <p:nvPr/>
        </p:nvGrpSpPr>
        <p:grpSpPr>
          <a:xfrm>
            <a:off x="272001" y="3851580"/>
            <a:ext cx="1189741" cy="1024191"/>
            <a:chOff x="6144927" y="3018899"/>
            <a:chExt cx="1676400" cy="1520700"/>
          </a:xfrm>
        </p:grpSpPr>
        <p:sp>
          <p:nvSpPr>
            <p:cNvPr id="1098" name="Google Shape;1098;g24196f563dc_0_529"/>
            <p:cNvSpPr/>
            <p:nvPr/>
          </p:nvSpPr>
          <p:spPr>
            <a:xfrm>
              <a:off x="6144927" y="3018899"/>
              <a:ext cx="1676400" cy="152070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descr="1470240596_man.png" id="1099" name="Google Shape;1099;g24196f563dc_0_529"/>
            <p:cNvPicPr preferRelativeResize="0"/>
            <p:nvPr/>
          </p:nvPicPr>
          <p:blipFill rotWithShape="1">
            <a:blip r:embed="rId3">
              <a:alphaModFix/>
            </a:blip>
            <a:srcRect b="0" l="0" r="0" t="0"/>
            <a:stretch/>
          </p:blipFill>
          <p:spPr>
            <a:xfrm>
              <a:off x="6702946" y="3459655"/>
              <a:ext cx="560362" cy="560362"/>
            </a:xfrm>
            <a:prstGeom prst="rect">
              <a:avLst/>
            </a:prstGeom>
            <a:noFill/>
            <a:ln>
              <a:noFill/>
            </a:ln>
          </p:spPr>
        </p:pic>
      </p:grpSp>
      <p:cxnSp>
        <p:nvCxnSpPr>
          <p:cNvPr id="1100" name="Google Shape;1100;g24196f563dc_0_529"/>
          <p:cNvCxnSpPr/>
          <p:nvPr/>
        </p:nvCxnSpPr>
        <p:spPr>
          <a:xfrm>
            <a:off x="3034430" y="554276"/>
            <a:ext cx="0" cy="3808500"/>
          </a:xfrm>
          <a:prstGeom prst="straightConnector1">
            <a:avLst/>
          </a:prstGeom>
          <a:noFill/>
          <a:ln cap="flat" cmpd="sng" w="9525">
            <a:solidFill>
              <a:srgbClr val="5597D3"/>
            </a:solidFill>
            <a:prstDash val="solid"/>
            <a:round/>
            <a:headEnd len="sm" w="sm" type="none"/>
            <a:tailEnd len="sm" w="sm" type="none"/>
          </a:ln>
        </p:spPr>
      </p:cxnSp>
      <p:sp>
        <p:nvSpPr>
          <p:cNvPr id="1101" name="Google Shape;1101;g24196f563dc_0_529"/>
          <p:cNvSpPr/>
          <p:nvPr/>
        </p:nvSpPr>
        <p:spPr>
          <a:xfrm>
            <a:off x="3571625" y="682654"/>
            <a:ext cx="5300400" cy="4038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Regional committees</a:t>
            </a:r>
            <a:endParaRPr b="0" i="0" sz="1300" u="none" cap="none" strike="noStrike">
              <a:solidFill>
                <a:srgbClr val="4D4D4D"/>
              </a:solidFill>
              <a:latin typeface="Calibri"/>
              <a:ea typeface="Calibri"/>
              <a:cs typeface="Calibri"/>
              <a:sym typeface="Calibri"/>
            </a:endParaRPr>
          </a:p>
          <a:p>
            <a:pPr indent="-311150" lvl="0" marL="457200" marR="0" rtl="0" algn="l">
              <a:lnSpc>
                <a:spcPct val="120000"/>
              </a:lnSpc>
              <a:spcBef>
                <a:spcPts val="0"/>
              </a:spcBef>
              <a:spcAft>
                <a:spcPts val="0"/>
              </a:spcAft>
              <a:buClr>
                <a:srgbClr val="4D4D4D"/>
              </a:buClr>
              <a:buSzPts val="1300"/>
              <a:buFont typeface="Calibri"/>
              <a:buChar char="-"/>
            </a:pPr>
            <a:r>
              <a:rPr b="0" i="0" lang="en-US" sz="1300" u="none" cap="none" strike="noStrike">
                <a:solidFill>
                  <a:srgbClr val="4D4D4D"/>
                </a:solidFill>
                <a:latin typeface="Calibri"/>
                <a:ea typeface="Calibri"/>
                <a:cs typeface="Calibri"/>
                <a:sym typeface="Calibri"/>
              </a:rPr>
              <a:t>succession planning for REACs</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Introduction packet to new REACs</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Nominated by region director, input from Education Chair (current)</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Consider a vice chair position/chair elect on SEOC create continuity</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MGA Region alignment updates may need to be applied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Affinity groups/Society</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 engagement - possible position or communicate at the regional level</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Enhance communication channels to include YP/WIE</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rPr b="0" i="0" lang="en-US" sz="1300" u="none" cap="none" strike="noStrike">
                <a:solidFill>
                  <a:srgbClr val="4D4D4D"/>
                </a:solidFill>
                <a:latin typeface="Calibri"/>
                <a:ea typeface="Calibri"/>
                <a:cs typeface="Calibri"/>
                <a:sym typeface="Calibri"/>
              </a:rPr>
              <a:t>Encourage Sections to have education role</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11544c11572_0_57"/>
          <p:cNvSpPr txBox="1"/>
          <p:nvPr>
            <p:ph type="ctrTitle"/>
          </p:nvPr>
        </p:nvSpPr>
        <p:spPr>
          <a:xfrm>
            <a:off x="2545474" y="890025"/>
            <a:ext cx="5305200" cy="945000"/>
          </a:xfrm>
          <a:prstGeom prst="rect">
            <a:avLst/>
          </a:prstGeom>
          <a:noFill/>
          <a:ln>
            <a:noFill/>
          </a:ln>
        </p:spPr>
        <p:txBody>
          <a:bodyPr anchorCtr="0" anchor="b" bIns="45700" lIns="91425" spcFirstLastPara="1" rIns="91425" wrap="square" tIns="45700">
            <a:normAutofit/>
          </a:bodyPr>
          <a:lstStyle/>
          <a:p>
            <a:pPr indent="0" lvl="0" marL="0" rtl="0" algn="l">
              <a:lnSpc>
                <a:spcPct val="75757"/>
              </a:lnSpc>
              <a:spcBef>
                <a:spcPts val="0"/>
              </a:spcBef>
              <a:spcAft>
                <a:spcPts val="0"/>
              </a:spcAft>
              <a:buClr>
                <a:srgbClr val="004578"/>
              </a:buClr>
              <a:buSzPts val="3300"/>
              <a:buFont typeface="Calibri"/>
              <a:buNone/>
            </a:pPr>
            <a:r>
              <a:rPr lang="en-US"/>
              <a:t>SEOC		</a:t>
            </a:r>
            <a:endParaRPr/>
          </a:p>
        </p:txBody>
      </p:sp>
      <p:sp>
        <p:nvSpPr>
          <p:cNvPr id="821" name="Google Shape;821;g11544c11572_0_57"/>
          <p:cNvSpPr txBox="1"/>
          <p:nvPr>
            <p:ph idx="1" type="subTitle"/>
          </p:nvPr>
        </p:nvSpPr>
        <p:spPr>
          <a:xfrm>
            <a:off x="2545474" y="1904000"/>
            <a:ext cx="5305200" cy="956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2100"/>
              <a:buFont typeface="Arial"/>
              <a:buNone/>
            </a:pPr>
            <a:r>
              <a:rPr lang="en-US"/>
              <a:t>Deyasini Majumdar, Chair</a:t>
            </a:r>
            <a:endParaRPr/>
          </a:p>
        </p:txBody>
      </p:sp>
      <p:sp>
        <p:nvSpPr>
          <p:cNvPr id="822" name="Google Shape;822;g11544c11572_0_57"/>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800"/>
              <a:buNone/>
            </a:pPr>
            <a:fld id="{00000000-1234-1234-1234-123412341234}" type="slidenum">
              <a:rPr lang="en-US"/>
              <a:t>‹#›</a:t>
            </a:fld>
            <a:endParaRPr/>
          </a:p>
        </p:txBody>
      </p:sp>
      <p:pic>
        <p:nvPicPr>
          <p:cNvPr id="823" name="Google Shape;823;g11544c11572_0_57"/>
          <p:cNvPicPr preferRelativeResize="0"/>
          <p:nvPr/>
        </p:nvPicPr>
        <p:blipFill rotWithShape="1">
          <a:blip r:embed="rId3">
            <a:alphaModFix/>
          </a:blip>
          <a:srcRect b="0" l="0" r="0" t="0"/>
          <a:stretch/>
        </p:blipFill>
        <p:spPr>
          <a:xfrm>
            <a:off x="324900" y="651350"/>
            <a:ext cx="2003125" cy="220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g24196f563dc_0_542"/>
          <p:cNvSpPr txBox="1"/>
          <p:nvPr>
            <p:ph idx="12" type="sldNum"/>
          </p:nvPr>
        </p:nvSpPr>
        <p:spPr>
          <a:xfrm>
            <a:off x="385322" y="4654044"/>
            <a:ext cx="4866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108" name="Google Shape;1108;g24196f563dc_0_542"/>
          <p:cNvSpPr txBox="1"/>
          <p:nvPr>
            <p:ph type="title"/>
          </p:nvPr>
        </p:nvSpPr>
        <p:spPr>
          <a:xfrm>
            <a:off x="228600" y="267830"/>
            <a:ext cx="7886700" cy="414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400"/>
              <a:buNone/>
            </a:pPr>
            <a:r>
              <a:rPr lang="en-US" sz="2100"/>
              <a:t>Section Education Outreach Committee - SEOC</a:t>
            </a:r>
            <a:br>
              <a:rPr lang="en-US"/>
            </a:br>
            <a:r>
              <a:rPr lang="en-US"/>
              <a:t>Financial Strategy</a:t>
            </a:r>
            <a:endParaRPr/>
          </a:p>
        </p:txBody>
      </p:sp>
      <p:sp>
        <p:nvSpPr>
          <p:cNvPr id="1109" name="Google Shape;1109;g24196f563dc_0_542"/>
          <p:cNvSpPr/>
          <p:nvPr/>
        </p:nvSpPr>
        <p:spPr>
          <a:xfrm>
            <a:off x="7559749" y="4146698"/>
            <a:ext cx="1312500" cy="574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10" name="Google Shape;1110;g24196f563dc_0_542"/>
          <p:cNvSpPr/>
          <p:nvPr/>
        </p:nvSpPr>
        <p:spPr>
          <a:xfrm>
            <a:off x="228601" y="1186860"/>
            <a:ext cx="2617800" cy="265500"/>
          </a:xfrm>
          <a:prstGeom prst="rect">
            <a:avLst/>
          </a:prstGeom>
          <a:solidFill>
            <a:schemeClr val="lt1"/>
          </a:solidFill>
          <a:ln>
            <a:noFill/>
          </a:ln>
        </p:spPr>
        <p:txBody>
          <a:bodyPr anchorCtr="0" anchor="t" bIns="0" lIns="0" spcFirstLastPara="1" rIns="0" wrap="square" tIns="0">
            <a:noAutofit/>
          </a:bodyPr>
          <a:lstStyle/>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How do we ensure we will have the funding that will allow us to achieve the strategies? </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How will the financial model allow us to expand our impact moving forward?</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Can we do it in a sustainable way?</a:t>
            </a:r>
            <a:endParaRPr b="0" i="0" sz="11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4D4D4D"/>
              </a:buClr>
              <a:buSzPts val="1100"/>
              <a:buFont typeface="Helvetica Neue Light"/>
              <a:buNone/>
            </a:pPr>
            <a:r>
              <a:t/>
            </a:r>
            <a:endParaRPr b="0" i="0" sz="1300" u="none" cap="none" strike="noStrike">
              <a:solidFill>
                <a:srgbClr val="4D4D4D"/>
              </a:solidFill>
              <a:latin typeface="Calibri"/>
              <a:ea typeface="Calibri"/>
              <a:cs typeface="Calibri"/>
              <a:sym typeface="Calibri"/>
            </a:endParaRPr>
          </a:p>
        </p:txBody>
      </p:sp>
      <p:grpSp>
        <p:nvGrpSpPr>
          <p:cNvPr id="1111" name="Google Shape;1111;g24196f563dc_0_542"/>
          <p:cNvGrpSpPr/>
          <p:nvPr/>
        </p:nvGrpSpPr>
        <p:grpSpPr>
          <a:xfrm>
            <a:off x="272221" y="3828685"/>
            <a:ext cx="1159901" cy="1056278"/>
            <a:chOff x="7987735" y="3061994"/>
            <a:chExt cx="1676400" cy="1520700"/>
          </a:xfrm>
        </p:grpSpPr>
        <p:sp>
          <p:nvSpPr>
            <p:cNvPr id="1112" name="Google Shape;1112;g24196f563dc_0_542"/>
            <p:cNvSpPr/>
            <p:nvPr/>
          </p:nvSpPr>
          <p:spPr>
            <a:xfrm>
              <a:off x="7987735" y="3061994"/>
              <a:ext cx="1676400" cy="15207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descr="1470240135_chart_line.png" id="1113" name="Google Shape;1113;g24196f563dc_0_542"/>
            <p:cNvPicPr preferRelativeResize="0"/>
            <p:nvPr/>
          </p:nvPicPr>
          <p:blipFill rotWithShape="1">
            <a:blip r:embed="rId3">
              <a:alphaModFix/>
            </a:blip>
            <a:srcRect b="0" l="0" r="0" t="0"/>
            <a:stretch/>
          </p:blipFill>
          <p:spPr>
            <a:xfrm>
              <a:off x="8546021" y="3542373"/>
              <a:ext cx="559827" cy="559827"/>
            </a:xfrm>
            <a:prstGeom prst="rect">
              <a:avLst/>
            </a:prstGeom>
            <a:noFill/>
            <a:ln>
              <a:noFill/>
            </a:ln>
          </p:spPr>
        </p:pic>
      </p:grpSp>
      <p:cxnSp>
        <p:nvCxnSpPr>
          <p:cNvPr id="1114" name="Google Shape;1114;g24196f563dc_0_542"/>
          <p:cNvCxnSpPr/>
          <p:nvPr/>
        </p:nvCxnSpPr>
        <p:spPr>
          <a:xfrm>
            <a:off x="3034430" y="554276"/>
            <a:ext cx="0" cy="3808500"/>
          </a:xfrm>
          <a:prstGeom prst="straightConnector1">
            <a:avLst/>
          </a:prstGeom>
          <a:noFill/>
          <a:ln cap="flat" cmpd="sng" w="9525">
            <a:solidFill>
              <a:srgbClr val="5597D3"/>
            </a:solidFill>
            <a:prstDash val="solid"/>
            <a:round/>
            <a:headEnd len="sm" w="sm" type="none"/>
            <a:tailEnd len="sm" w="sm" type="none"/>
          </a:ln>
        </p:spPr>
      </p:cxnSp>
      <p:sp>
        <p:nvSpPr>
          <p:cNvPr id="1115" name="Google Shape;1115;g24196f563dc_0_542"/>
          <p:cNvSpPr/>
          <p:nvPr/>
        </p:nvSpPr>
        <p:spPr>
          <a:xfrm>
            <a:off x="3571630" y="682730"/>
            <a:ext cx="5300400" cy="265500"/>
          </a:xfrm>
          <a:prstGeom prst="rect">
            <a:avLst/>
          </a:prstGeom>
          <a:noFill/>
          <a:ln>
            <a:noFill/>
          </a:ln>
        </p:spPr>
        <p:txBody>
          <a:bodyPr anchorCtr="0" anchor="t" bIns="0" lIns="0" spcFirstLastPara="1" rIns="0" wrap="square" tIns="0">
            <a:noAutofit/>
          </a:bodyPr>
          <a:lstStyle/>
          <a:p>
            <a:pPr indent="-215900" lvl="0" marL="215900" marR="0" rtl="0" algn="l">
              <a:lnSpc>
                <a:spcPct val="120000"/>
              </a:lnSpc>
              <a:spcBef>
                <a:spcPts val="0"/>
              </a:spcBef>
              <a:spcAft>
                <a:spcPts val="0"/>
              </a:spcAft>
              <a:buClr>
                <a:srgbClr val="4D4D4D"/>
              </a:buClr>
              <a:buSzPts val="1100"/>
              <a:buFont typeface="Arial"/>
              <a:buChar char="•"/>
            </a:pPr>
            <a:r>
              <a:rPr b="0" i="0" lang="en-US" sz="1300" u="none" cap="none" strike="noStrike">
                <a:solidFill>
                  <a:srgbClr val="4D4D4D"/>
                </a:solidFill>
                <a:latin typeface="Calibri"/>
                <a:ea typeface="Calibri"/>
                <a:cs typeface="Calibri"/>
                <a:sym typeface="Calibri"/>
              </a:rPr>
              <a:t>Survey incentive</a:t>
            </a:r>
            <a:endParaRPr b="0" i="0" sz="1300" u="none" cap="none" strike="noStrike">
              <a:solidFill>
                <a:srgbClr val="4D4D4D"/>
              </a:solidFill>
              <a:latin typeface="Calibri"/>
              <a:ea typeface="Calibri"/>
              <a:cs typeface="Calibri"/>
              <a:sym typeface="Calibri"/>
            </a:endParaRPr>
          </a:p>
          <a:p>
            <a:pPr indent="-311150" lvl="1" marL="914400" marR="0" rtl="0" algn="l">
              <a:lnSpc>
                <a:spcPct val="120000"/>
              </a:lnSpc>
              <a:spcBef>
                <a:spcPts val="0"/>
              </a:spcBef>
              <a:spcAft>
                <a:spcPts val="0"/>
              </a:spcAft>
              <a:buClr>
                <a:srgbClr val="4D4D4D"/>
              </a:buClr>
              <a:buSzPts val="1300"/>
              <a:buFont typeface="Calibri"/>
              <a:buChar char="○"/>
            </a:pPr>
            <a:r>
              <a:rPr b="0" i="0" lang="en-US" sz="1300" u="none" cap="none" strike="noStrike">
                <a:solidFill>
                  <a:srgbClr val="4D4D4D"/>
                </a:solidFill>
                <a:latin typeface="Calibri"/>
                <a:ea typeface="Calibri"/>
                <a:cs typeface="Calibri"/>
                <a:sym typeface="Calibri"/>
              </a:rPr>
              <a:t>Discount on membership</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4D4D4D"/>
                </a:solidFill>
                <a:latin typeface="Calibri"/>
                <a:ea typeface="Calibri"/>
                <a:cs typeface="Calibri"/>
                <a:sym typeface="Calibri"/>
              </a:rPr>
              <a:t>Funding to attend Sections Congress for REAC to present and staff to support</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4D4D4D"/>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a:p>
            <a:pPr indent="-152400" lvl="0" marL="215900" marR="0" rtl="0" algn="l">
              <a:lnSpc>
                <a:spcPct val="120000"/>
              </a:lnSpc>
              <a:spcBef>
                <a:spcPts val="0"/>
              </a:spcBef>
              <a:spcAft>
                <a:spcPts val="0"/>
              </a:spcAft>
              <a:buClr>
                <a:srgbClr val="4D4D4D"/>
              </a:buClr>
              <a:buSzPts val="1100"/>
              <a:buFont typeface="Arial"/>
              <a:buNone/>
            </a:pPr>
            <a:r>
              <a:t/>
            </a:r>
            <a:endParaRPr b="0" i="0" sz="1300" u="none" cap="none" strike="noStrike">
              <a:solidFill>
                <a:srgbClr val="4D4D4D"/>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g20a5a102d9a_0_10"/>
          <p:cNvSpPr txBox="1"/>
          <p:nvPr>
            <p:ph idx="1" type="body"/>
          </p:nvPr>
        </p:nvSpPr>
        <p:spPr>
          <a:xfrm>
            <a:off x="628650" y="1275069"/>
            <a:ext cx="7886700" cy="31446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750"/>
              </a:spcBef>
              <a:spcAft>
                <a:spcPts val="0"/>
              </a:spcAft>
              <a:buSzPts val="2200"/>
              <a:buChar char="●"/>
            </a:pPr>
            <a:r>
              <a:rPr lang="en-US" sz="2200"/>
              <a:t>Welcome &amp; Roll Call</a:t>
            </a:r>
            <a:endParaRPr sz="2200"/>
          </a:p>
          <a:p>
            <a:pPr indent="-368300" lvl="0" marL="457200" rtl="0" algn="l">
              <a:lnSpc>
                <a:spcPct val="90000"/>
              </a:lnSpc>
              <a:spcBef>
                <a:spcPts val="750"/>
              </a:spcBef>
              <a:spcAft>
                <a:spcPts val="0"/>
              </a:spcAft>
              <a:buSzPts val="2200"/>
              <a:buChar char="●"/>
            </a:pPr>
            <a:r>
              <a:rPr lang="en-US" sz="2200"/>
              <a:t>IEEE eLearning 50% Discount</a:t>
            </a:r>
            <a:endParaRPr sz="2200"/>
          </a:p>
          <a:p>
            <a:pPr indent="-368300" lvl="0" marL="457200" rtl="0" algn="l">
              <a:lnSpc>
                <a:spcPct val="90000"/>
              </a:lnSpc>
              <a:spcBef>
                <a:spcPts val="750"/>
              </a:spcBef>
              <a:spcAft>
                <a:spcPts val="0"/>
              </a:spcAft>
              <a:buSzPts val="2200"/>
              <a:buChar char="●"/>
            </a:pPr>
            <a:r>
              <a:rPr lang="en-US" sz="2200"/>
              <a:t>Finalize 5 Year Strategic Plan Input</a:t>
            </a:r>
            <a:endParaRPr sz="2200"/>
          </a:p>
          <a:p>
            <a:pPr indent="-368300" lvl="0" marL="457200" rtl="0" algn="l">
              <a:lnSpc>
                <a:spcPct val="90000"/>
              </a:lnSpc>
              <a:spcBef>
                <a:spcPts val="750"/>
              </a:spcBef>
              <a:spcAft>
                <a:spcPts val="0"/>
              </a:spcAft>
              <a:buSzPts val="2200"/>
              <a:buChar char="●"/>
            </a:pPr>
            <a:r>
              <a:rPr lang="en-US" sz="2200"/>
              <a:t>Climate Change</a:t>
            </a:r>
            <a:endParaRPr sz="2200"/>
          </a:p>
          <a:p>
            <a:pPr indent="-368300" lvl="0" marL="457200" rtl="0" algn="l">
              <a:lnSpc>
                <a:spcPct val="90000"/>
              </a:lnSpc>
              <a:spcBef>
                <a:spcPts val="750"/>
              </a:spcBef>
              <a:spcAft>
                <a:spcPts val="0"/>
              </a:spcAft>
              <a:buSzPts val="2200"/>
              <a:buChar char="●"/>
            </a:pPr>
            <a:r>
              <a:rPr lang="en-US" sz="2200"/>
              <a:t>Questions</a:t>
            </a:r>
            <a:endParaRPr sz="2200"/>
          </a:p>
          <a:p>
            <a:pPr indent="0" lvl="0" marL="0" rtl="0" algn="l">
              <a:lnSpc>
                <a:spcPct val="90000"/>
              </a:lnSpc>
              <a:spcBef>
                <a:spcPts val="750"/>
              </a:spcBef>
              <a:spcAft>
                <a:spcPts val="0"/>
              </a:spcAft>
              <a:buSzPts val="1800"/>
              <a:buNone/>
            </a:pPr>
            <a:r>
              <a:t/>
            </a:r>
            <a:endParaRPr/>
          </a:p>
        </p:txBody>
      </p:sp>
      <p:sp>
        <p:nvSpPr>
          <p:cNvPr id="1122" name="Google Shape;1122;g20a5a102d9a_0_10"/>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1123" name="Google Shape;1123;g20a5a102d9a_0_10"/>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500"/>
              <a:buNone/>
            </a:pPr>
            <a:r>
              <a:rPr lang="en-US"/>
              <a:t>Meeting Agenda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g20a5a102d9a_0_17"/>
          <p:cNvSpPr txBox="1"/>
          <p:nvPr>
            <p:ph type="ctrTitle"/>
          </p:nvPr>
        </p:nvSpPr>
        <p:spPr>
          <a:xfrm>
            <a:off x="595075" y="959009"/>
            <a:ext cx="7285800" cy="2688900"/>
          </a:xfrm>
          <a:prstGeom prst="rect">
            <a:avLst/>
          </a:prstGeom>
          <a:noFill/>
          <a:ln>
            <a:noFill/>
          </a:ln>
        </p:spPr>
        <p:txBody>
          <a:bodyPr anchorCtr="0" anchor="b" bIns="45700" lIns="91425" spcFirstLastPara="1" rIns="91425" wrap="square" tIns="45700">
            <a:normAutofit/>
          </a:bodyPr>
          <a:lstStyle/>
          <a:p>
            <a:pPr indent="0" lvl="0" marL="0" rtl="0" algn="l">
              <a:lnSpc>
                <a:spcPct val="75757"/>
              </a:lnSpc>
              <a:spcBef>
                <a:spcPts val="0"/>
              </a:spcBef>
              <a:spcAft>
                <a:spcPts val="0"/>
              </a:spcAft>
              <a:buSzPts val="3300"/>
              <a:buNone/>
            </a:pPr>
            <a:r>
              <a:rPr lang="en-US"/>
              <a:t>Climate Change</a:t>
            </a:r>
            <a:endParaRPr/>
          </a:p>
          <a:p>
            <a:pPr indent="0" lvl="0" marL="0" rtl="0" algn="l">
              <a:lnSpc>
                <a:spcPct val="75757"/>
              </a:lnSpc>
              <a:spcBef>
                <a:spcPts val="0"/>
              </a:spcBef>
              <a:spcAft>
                <a:spcPts val="0"/>
              </a:spcAft>
              <a:buSzPts val="3300"/>
              <a:buNone/>
            </a:pPr>
            <a:r>
              <a:t/>
            </a:r>
            <a:endParaRPr sz="1200"/>
          </a:p>
          <a:p>
            <a:pPr indent="0" lvl="0" marL="0" rtl="0" algn="l">
              <a:lnSpc>
                <a:spcPct val="75757"/>
              </a:lnSpc>
              <a:spcBef>
                <a:spcPts val="0"/>
              </a:spcBef>
              <a:spcAft>
                <a:spcPts val="0"/>
              </a:spcAft>
              <a:buSzPts val="3300"/>
              <a:buNone/>
            </a:pPr>
            <a:r>
              <a:rPr lang="en-US" sz="1200"/>
              <a:t>What activities are </a:t>
            </a:r>
            <a:r>
              <a:rPr lang="en-US" sz="1200"/>
              <a:t>ongoing</a:t>
            </a:r>
            <a:r>
              <a:rPr lang="en-US" sz="1200"/>
              <a:t> in regions? What are the needs?</a:t>
            </a:r>
            <a:endParaRPr sz="1200"/>
          </a:p>
          <a:p>
            <a:pPr indent="0" lvl="0" marL="0" rtl="0" algn="l">
              <a:lnSpc>
                <a:spcPct val="75757"/>
              </a:lnSpc>
              <a:spcBef>
                <a:spcPts val="0"/>
              </a:spcBef>
              <a:spcAft>
                <a:spcPts val="0"/>
              </a:spcAft>
              <a:buSzPts val="3300"/>
              <a:buNone/>
            </a:pPr>
            <a:r>
              <a:rPr lang="en-US" sz="1200"/>
              <a:t>Feedback can be offered here.</a:t>
            </a:r>
            <a:endParaRPr sz="1200"/>
          </a:p>
          <a:p>
            <a:pPr indent="0" lvl="0" marL="0" rtl="0" algn="l">
              <a:lnSpc>
                <a:spcPct val="75757"/>
              </a:lnSpc>
              <a:spcBef>
                <a:spcPts val="0"/>
              </a:spcBef>
              <a:spcAft>
                <a:spcPts val="0"/>
              </a:spcAft>
              <a:buSzPts val="3300"/>
              <a:buNone/>
            </a:pPr>
            <a:r>
              <a:t/>
            </a:r>
            <a:endParaRPr sz="1200"/>
          </a:p>
          <a:p>
            <a:pPr indent="0" lvl="0" marL="0" rtl="0" algn="l">
              <a:lnSpc>
                <a:spcPct val="75757"/>
              </a:lnSpc>
              <a:spcBef>
                <a:spcPts val="0"/>
              </a:spcBef>
              <a:spcAft>
                <a:spcPts val="0"/>
              </a:spcAft>
              <a:buSzPts val="3300"/>
              <a:buNone/>
            </a:pPr>
            <a:r>
              <a:t/>
            </a:r>
            <a:endParaRPr sz="1200"/>
          </a:p>
          <a:p>
            <a:pPr indent="0" lvl="0" marL="0" rtl="0" algn="l">
              <a:lnSpc>
                <a:spcPct val="75757"/>
              </a:lnSpc>
              <a:spcBef>
                <a:spcPts val="0"/>
              </a:spcBef>
              <a:spcAft>
                <a:spcPts val="0"/>
              </a:spcAft>
              <a:buSzPts val="3300"/>
              <a:buNone/>
            </a:pPr>
            <a:r>
              <a:t/>
            </a:r>
            <a:endParaRPr sz="1200"/>
          </a:p>
        </p:txBody>
      </p:sp>
      <p:sp>
        <p:nvSpPr>
          <p:cNvPr id="1130" name="Google Shape;1130;g20a5a102d9a_0_17"/>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g20a5a102d9a_0_23"/>
          <p:cNvSpPr txBox="1"/>
          <p:nvPr>
            <p:ph idx="1" type="body"/>
          </p:nvPr>
        </p:nvSpPr>
        <p:spPr>
          <a:xfrm>
            <a:off x="628650" y="1275069"/>
            <a:ext cx="7886700" cy="31446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750"/>
              </a:spcBef>
              <a:spcAft>
                <a:spcPts val="0"/>
              </a:spcAft>
              <a:buSzPts val="2200"/>
              <a:buChar char="●"/>
            </a:pPr>
            <a:r>
              <a:rPr lang="en-US" sz="2200"/>
              <a:t>Welcome &amp; Roll Call</a:t>
            </a:r>
            <a:endParaRPr sz="2200"/>
          </a:p>
          <a:p>
            <a:pPr indent="-368300" lvl="0" marL="457200" rtl="0" algn="l">
              <a:lnSpc>
                <a:spcPct val="90000"/>
              </a:lnSpc>
              <a:spcBef>
                <a:spcPts val="750"/>
              </a:spcBef>
              <a:spcAft>
                <a:spcPts val="0"/>
              </a:spcAft>
              <a:buSzPts val="2200"/>
              <a:buChar char="●"/>
            </a:pPr>
            <a:r>
              <a:rPr lang="en-US" sz="2200"/>
              <a:t>IEEE eLearning 50% Discount</a:t>
            </a:r>
            <a:endParaRPr sz="2200"/>
          </a:p>
          <a:p>
            <a:pPr indent="-368300" lvl="0" marL="457200" rtl="0" algn="l">
              <a:lnSpc>
                <a:spcPct val="90000"/>
              </a:lnSpc>
              <a:spcBef>
                <a:spcPts val="750"/>
              </a:spcBef>
              <a:spcAft>
                <a:spcPts val="0"/>
              </a:spcAft>
              <a:buSzPts val="2200"/>
              <a:buChar char="●"/>
            </a:pPr>
            <a:r>
              <a:rPr lang="en-US" sz="2200"/>
              <a:t>Finalize 5 Year Strategic Plan Input</a:t>
            </a:r>
            <a:endParaRPr sz="2200"/>
          </a:p>
          <a:p>
            <a:pPr indent="-368300" lvl="0" marL="457200" rtl="0" algn="l">
              <a:lnSpc>
                <a:spcPct val="90000"/>
              </a:lnSpc>
              <a:spcBef>
                <a:spcPts val="750"/>
              </a:spcBef>
              <a:spcAft>
                <a:spcPts val="0"/>
              </a:spcAft>
              <a:buSzPts val="2200"/>
              <a:buChar char="●"/>
            </a:pPr>
            <a:r>
              <a:rPr lang="en-US" sz="2200"/>
              <a:t>Climate Change</a:t>
            </a:r>
            <a:endParaRPr sz="2200"/>
          </a:p>
          <a:p>
            <a:pPr indent="-368300" lvl="0" marL="457200" rtl="0" algn="l">
              <a:lnSpc>
                <a:spcPct val="90000"/>
              </a:lnSpc>
              <a:spcBef>
                <a:spcPts val="750"/>
              </a:spcBef>
              <a:spcAft>
                <a:spcPts val="0"/>
              </a:spcAft>
              <a:buSzPts val="2200"/>
              <a:buChar char="●"/>
            </a:pPr>
            <a:r>
              <a:rPr lang="en-US" sz="2200"/>
              <a:t>Questions</a:t>
            </a:r>
            <a:endParaRPr sz="2200"/>
          </a:p>
          <a:p>
            <a:pPr indent="0" lvl="0" marL="0" rtl="0" algn="l">
              <a:lnSpc>
                <a:spcPct val="90000"/>
              </a:lnSpc>
              <a:spcBef>
                <a:spcPts val="750"/>
              </a:spcBef>
              <a:spcAft>
                <a:spcPts val="0"/>
              </a:spcAft>
              <a:buSzPts val="1800"/>
              <a:buNone/>
            </a:pPr>
            <a:r>
              <a:t/>
            </a:r>
            <a:endParaRPr/>
          </a:p>
        </p:txBody>
      </p:sp>
      <p:sp>
        <p:nvSpPr>
          <p:cNvPr id="1137" name="Google Shape;1137;g20a5a102d9a_0_23"/>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1138" name="Google Shape;1138;g20a5a102d9a_0_23"/>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500"/>
              <a:buNone/>
            </a:pPr>
            <a:r>
              <a:rPr lang="en-US"/>
              <a:t>Meeting Agenda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g20776dd481f_0_2470"/>
          <p:cNvSpPr txBox="1"/>
          <p:nvPr>
            <p:ph type="ctrTitle"/>
          </p:nvPr>
        </p:nvSpPr>
        <p:spPr>
          <a:xfrm>
            <a:off x="595073" y="958995"/>
            <a:ext cx="7285800" cy="945000"/>
          </a:xfrm>
          <a:prstGeom prst="rect">
            <a:avLst/>
          </a:prstGeom>
          <a:noFill/>
          <a:ln>
            <a:noFill/>
          </a:ln>
        </p:spPr>
        <p:txBody>
          <a:bodyPr anchorCtr="0" anchor="b" bIns="45700" lIns="91425" spcFirstLastPara="1" rIns="91425" wrap="square" tIns="45700">
            <a:normAutofit/>
          </a:bodyPr>
          <a:lstStyle/>
          <a:p>
            <a:pPr indent="0" lvl="0" marL="0" rtl="0" algn="l">
              <a:lnSpc>
                <a:spcPct val="75757"/>
              </a:lnSpc>
              <a:spcBef>
                <a:spcPts val="0"/>
              </a:spcBef>
              <a:spcAft>
                <a:spcPts val="0"/>
              </a:spcAft>
              <a:buSzPts val="3300"/>
              <a:buNone/>
            </a:pPr>
            <a:r>
              <a:rPr lang="en-US"/>
              <a:t>Questions?</a:t>
            </a:r>
            <a:endParaRPr/>
          </a:p>
        </p:txBody>
      </p:sp>
      <p:sp>
        <p:nvSpPr>
          <p:cNvPr id="1145" name="Google Shape;1145;g20776dd481f_0_2470"/>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8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g24196f563dc_0_146"/>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1152" name="Google Shape;1152;g24196f563dc_0_146"/>
          <p:cNvSpPr txBox="1"/>
          <p:nvPr>
            <p:ph type="title"/>
          </p:nvPr>
        </p:nvSpPr>
        <p:spPr>
          <a:xfrm>
            <a:off x="628650" y="-109860"/>
            <a:ext cx="7886700" cy="602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500"/>
              <a:buNone/>
            </a:pPr>
            <a:r>
              <a:rPr lang="en-US"/>
              <a:t>SEOC @ EAB Mini-Series</a:t>
            </a:r>
            <a:endParaRPr/>
          </a:p>
        </p:txBody>
      </p:sp>
      <p:sp>
        <p:nvSpPr>
          <p:cNvPr id="1153" name="Google Shape;1153;g24196f563dc_0_146"/>
          <p:cNvSpPr txBox="1"/>
          <p:nvPr>
            <p:ph idx="2" type="subTitle"/>
          </p:nvPr>
        </p:nvSpPr>
        <p:spPr>
          <a:xfrm>
            <a:off x="639376" y="391818"/>
            <a:ext cx="7285800" cy="297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50"/>
              </a:spcBef>
              <a:spcAft>
                <a:spcPts val="0"/>
              </a:spcAft>
              <a:buSzPts val="1800"/>
              <a:buNone/>
            </a:pPr>
            <a:r>
              <a:rPr lang="en-US"/>
              <a:t>Target Objective &amp; Action Plan Review</a:t>
            </a:r>
            <a:endParaRPr sz="900"/>
          </a:p>
        </p:txBody>
      </p:sp>
      <p:graphicFrame>
        <p:nvGraphicFramePr>
          <p:cNvPr id="1154" name="Google Shape;1154;g24196f563dc_0_146"/>
          <p:cNvGraphicFramePr/>
          <p:nvPr/>
        </p:nvGraphicFramePr>
        <p:xfrm>
          <a:off x="87254" y="664904"/>
          <a:ext cx="3000000" cy="3000000"/>
        </p:xfrm>
        <a:graphic>
          <a:graphicData uri="http://schemas.openxmlformats.org/drawingml/2006/table">
            <a:tbl>
              <a:tblPr bandRow="1" firstRow="1">
                <a:noFill/>
                <a:tableStyleId>{CDF7A852-7D62-435A-8F89-1B1DF8DB1968}</a:tableStyleId>
              </a:tblPr>
              <a:tblGrid>
                <a:gridCol w="944175"/>
                <a:gridCol w="1971700"/>
                <a:gridCol w="6027725"/>
              </a:tblGrid>
              <a:tr h="161975">
                <a:tc rowSpan="2">
                  <a:txBody>
                    <a:bodyPr/>
                    <a:lstStyle/>
                    <a:p>
                      <a:pPr indent="0" lvl="0" marL="0" marR="0" rtl="0" algn="ctr">
                        <a:lnSpc>
                          <a:spcPct val="100000"/>
                        </a:lnSpc>
                        <a:spcBef>
                          <a:spcPts val="0"/>
                        </a:spcBef>
                        <a:spcAft>
                          <a:spcPts val="0"/>
                        </a:spcAft>
                        <a:buClr>
                          <a:srgbClr val="000000"/>
                        </a:buClr>
                        <a:buSzPts val="1200"/>
                        <a:buFont typeface="Arial"/>
                        <a:buNone/>
                      </a:pPr>
                      <a:r>
                        <a:rPr b="1" lang="en-US" sz="900" u="none" cap="none" strike="noStrike">
                          <a:solidFill>
                            <a:srgbClr val="FFFFFF"/>
                          </a:solidFill>
                        </a:rPr>
                        <a:t>Target Objectives</a:t>
                      </a:r>
                      <a:endParaRPr sz="1100" u="none" cap="none" strike="noStrike"/>
                    </a:p>
                  </a:txBody>
                  <a:tcPr marT="34300" marB="34300"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70C0"/>
                    </a:solidFill>
                  </a:tcPr>
                </a:tc>
                <a:tc gridSpan="2">
                  <a:txBody>
                    <a:bodyPr/>
                    <a:lstStyle/>
                    <a:p>
                      <a:pPr indent="0" lvl="0" marL="0" marR="0" rtl="0" algn="ctr">
                        <a:lnSpc>
                          <a:spcPct val="100000"/>
                        </a:lnSpc>
                        <a:spcBef>
                          <a:spcPts val="0"/>
                        </a:spcBef>
                        <a:spcAft>
                          <a:spcPts val="0"/>
                        </a:spcAft>
                        <a:buClr>
                          <a:srgbClr val="FFFFFF"/>
                        </a:buClr>
                        <a:buSzPts val="1200"/>
                        <a:buFont typeface="Calibri"/>
                        <a:buNone/>
                      </a:pPr>
                      <a:r>
                        <a:rPr b="1" lang="en-US" sz="1000" u="none" cap="none" strike="noStrike">
                          <a:solidFill>
                            <a:srgbClr val="FFFFFF"/>
                          </a:solidFill>
                        </a:rPr>
                        <a:t>Measures of Success</a:t>
                      </a:r>
                      <a:endParaRPr sz="1200" u="none" cap="none" strike="noStrike"/>
                    </a:p>
                  </a:txBody>
                  <a:tcPr marT="34300" marB="34300"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70C0"/>
                    </a:solidFill>
                  </a:tcPr>
                </a:tc>
                <a:tc hMerge="1"/>
              </a:tr>
              <a:tr h="135700">
                <a:tc vMerge="1"/>
                <a:tc>
                  <a:txBody>
                    <a:bodyPr/>
                    <a:lstStyle/>
                    <a:p>
                      <a:pPr indent="0" lvl="0" marL="0" marR="0" rtl="0" algn="ctr">
                        <a:lnSpc>
                          <a:spcPct val="100000"/>
                        </a:lnSpc>
                        <a:spcBef>
                          <a:spcPts val="0"/>
                        </a:spcBef>
                        <a:spcAft>
                          <a:spcPts val="0"/>
                        </a:spcAft>
                        <a:buClr>
                          <a:srgbClr val="000000"/>
                        </a:buClr>
                        <a:buSzPts val="1200"/>
                        <a:buFont typeface="Arial"/>
                        <a:buNone/>
                      </a:pPr>
                      <a:r>
                        <a:rPr b="1" lang="en-US" sz="600" u="none" cap="none" strike="noStrike">
                          <a:solidFill>
                            <a:srgbClr val="FFFFFF"/>
                          </a:solidFill>
                        </a:rPr>
                        <a:t>Current</a:t>
                      </a:r>
                      <a:endParaRPr sz="800" u="none" cap="none" strike="noStrike"/>
                    </a:p>
                  </a:txBody>
                  <a:tcPr marT="34300" marB="34300"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70C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US" sz="1000" u="none" cap="none" strike="noStrike">
                          <a:solidFill>
                            <a:srgbClr val="FFFFFF"/>
                          </a:solidFill>
                        </a:rPr>
                        <a:t>Year End 2023</a:t>
                      </a:r>
                      <a:endParaRPr sz="1200" u="none" cap="none" strike="noStrike"/>
                    </a:p>
                  </a:txBody>
                  <a:tcPr marT="34300" marB="34300"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70C0"/>
                    </a:solidFill>
                  </a:tcPr>
                </a:tc>
              </a:tr>
              <a:tr h="817775">
                <a:tc>
                  <a:txBody>
                    <a:bodyPr/>
                    <a:lstStyle/>
                    <a:p>
                      <a:pPr indent="0" lvl="0" marL="0" marR="0" rtl="0" algn="ctr">
                        <a:lnSpc>
                          <a:spcPct val="100000"/>
                        </a:lnSpc>
                        <a:spcBef>
                          <a:spcPts val="0"/>
                        </a:spcBef>
                        <a:spcAft>
                          <a:spcPts val="0"/>
                        </a:spcAft>
                        <a:buClr>
                          <a:srgbClr val="6B1F73"/>
                        </a:buClr>
                        <a:buSzPts val="1400"/>
                        <a:buFont typeface="Calibri"/>
                        <a:buNone/>
                      </a:pPr>
                      <a:r>
                        <a:rPr b="1" lang="en-US" sz="1100" u="none" cap="none" strike="noStrike">
                          <a:solidFill>
                            <a:srgbClr val="6B1F73"/>
                          </a:solidFill>
                        </a:rPr>
                        <a:t>IMPACT/</a:t>
                      </a:r>
                      <a:br>
                        <a:rPr b="1" lang="en-US" sz="1100" u="none" cap="none" strike="noStrike">
                          <a:solidFill>
                            <a:srgbClr val="6B1F73"/>
                          </a:solidFill>
                        </a:rPr>
                      </a:br>
                      <a:r>
                        <a:rPr b="1" lang="en-US" sz="1100" u="none" cap="none" strike="noStrike">
                          <a:solidFill>
                            <a:srgbClr val="6B1F73"/>
                          </a:solidFill>
                        </a:rPr>
                        <a:t>REACH</a:t>
                      </a:r>
                      <a:endParaRPr b="1" sz="1100" u="none" cap="none" strike="noStrike">
                        <a:solidFill>
                          <a:srgbClr val="6B1F73"/>
                        </a:solidFill>
                      </a:endParaRPr>
                    </a:p>
                  </a:txBody>
                  <a:tcPr marT="34300" marB="34300"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600" u="none" cap="none" strike="noStrike"/>
                        <a:t>Employ email communication to REACs through Listservs populated with education volunteers</a:t>
                      </a:r>
                      <a:endParaRPr sz="900" u="none" cap="none" strike="noStrike"/>
                    </a:p>
                    <a:p>
                      <a:pPr indent="0" lvl="0" marL="0" marR="0" rtl="0" algn="l">
                        <a:lnSpc>
                          <a:spcPct val="100000"/>
                        </a:lnSpc>
                        <a:spcBef>
                          <a:spcPts val="0"/>
                        </a:spcBef>
                        <a:spcAft>
                          <a:spcPts val="0"/>
                        </a:spcAft>
                        <a:buClr>
                          <a:srgbClr val="000000"/>
                        </a:buClr>
                        <a:buSzPts val="1000"/>
                        <a:buFont typeface="Arial"/>
                        <a:buNone/>
                      </a:pPr>
                      <a:r>
                        <a:t/>
                      </a:r>
                      <a:endParaRPr sz="600" u="none" cap="none" strike="noStrike"/>
                    </a:p>
                    <a:p>
                      <a:pPr indent="0" lvl="0" marL="0" marR="0" rtl="0" algn="l">
                        <a:lnSpc>
                          <a:spcPct val="100000"/>
                        </a:lnSpc>
                        <a:spcBef>
                          <a:spcPts val="0"/>
                        </a:spcBef>
                        <a:spcAft>
                          <a:spcPts val="0"/>
                        </a:spcAft>
                        <a:buClr>
                          <a:srgbClr val="000000"/>
                        </a:buClr>
                        <a:buSzPts val="1000"/>
                        <a:buFont typeface="Arial"/>
                        <a:buNone/>
                      </a:pPr>
                      <a:r>
                        <a:rPr lang="en-US" sz="600" u="none" cap="none" strike="noStrike"/>
                        <a:t>Distribution of EA Insight, </a:t>
                      </a:r>
                      <a:br>
                        <a:rPr lang="en-US" sz="600" u="none" cap="none" strike="noStrike"/>
                      </a:br>
                      <a:r>
                        <a:rPr lang="en-US" sz="600" u="none" cap="none" strike="noStrike"/>
                        <a:t>volunteer e-newsletter</a:t>
                      </a:r>
                      <a:endParaRPr sz="600" u="none" cap="none" strike="noStrike"/>
                    </a:p>
                  </a:txBody>
                  <a:tcPr marT="34300" marB="34300"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000" u="none" cap="none" strike="noStrike"/>
                        <a:t>Targeted EA Outreach to REAC, SEAC</a:t>
                      </a:r>
                      <a:endParaRPr sz="1300" u="none" cap="none" strike="noStrike"/>
                    </a:p>
                    <a:p>
                      <a:pPr indent="0" lvl="0" marL="0" marR="0" rtl="0" algn="l">
                        <a:lnSpc>
                          <a:spcPct val="100000"/>
                        </a:lnSpc>
                        <a:spcBef>
                          <a:spcPts val="0"/>
                        </a:spcBef>
                        <a:spcAft>
                          <a:spcPts val="0"/>
                        </a:spcAft>
                        <a:buClr>
                          <a:srgbClr val="000000"/>
                        </a:buClr>
                        <a:buSzPts val="1000"/>
                        <a:buFont typeface="Arial"/>
                        <a:buNone/>
                      </a:pPr>
                      <a:r>
                        <a:rPr lang="en-US" sz="1000" u="none" cap="none" strike="noStrike"/>
                        <a:t>Continue implementation of communication plan w/ guidance, updates &amp; enhancements based on reach metrics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Deliver 12 issues of EA Insight</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Send 12 Listserve promotional messages for REACs to share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Distribute 12 Social Media messages for distribution to Region/Section channels </a:t>
                      </a:r>
                      <a:endParaRPr sz="1000" u="none" cap="none" strike="noStrike"/>
                    </a:p>
                  </a:txBody>
                  <a:tcPr marT="34300" marB="34300"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88525">
                <a:tc>
                  <a:txBody>
                    <a:bodyPr/>
                    <a:lstStyle/>
                    <a:p>
                      <a:pPr indent="0" lvl="0" marL="0" marR="0" rtl="0" algn="ctr">
                        <a:lnSpc>
                          <a:spcPct val="100000"/>
                        </a:lnSpc>
                        <a:spcBef>
                          <a:spcPts val="0"/>
                        </a:spcBef>
                        <a:spcAft>
                          <a:spcPts val="0"/>
                        </a:spcAft>
                        <a:buClr>
                          <a:srgbClr val="000000"/>
                        </a:buClr>
                        <a:buSzPts val="1400"/>
                        <a:buFont typeface="Arial"/>
                        <a:buNone/>
                      </a:pPr>
                      <a:r>
                        <a:rPr b="1" lang="en-US" sz="1100" u="none" cap="none" strike="noStrike">
                          <a:solidFill>
                            <a:srgbClr val="6B1F73"/>
                          </a:solidFill>
                        </a:rPr>
                        <a:t>IMPACT/</a:t>
                      </a:r>
                      <a:br>
                        <a:rPr b="1" lang="en-US" sz="1100" u="none" cap="none" strike="noStrike">
                          <a:solidFill>
                            <a:srgbClr val="6B1F73"/>
                          </a:solidFill>
                        </a:rPr>
                      </a:br>
                      <a:r>
                        <a:rPr b="1" lang="en-US" sz="1100" u="none" cap="none" strike="noStrike">
                          <a:solidFill>
                            <a:srgbClr val="6B1F73"/>
                          </a:solidFill>
                        </a:rPr>
                        <a:t>REACH</a:t>
                      </a:r>
                      <a:endParaRPr sz="1100" u="none" cap="none" strike="noStrike"/>
                    </a:p>
                  </a:txBody>
                  <a:tcPr marT="34300" marB="34300"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600" u="none" cap="none" strike="noStrike"/>
                        <a:t>EA marketing leverages social media channels to promote programs</a:t>
                      </a:r>
                      <a:endParaRPr sz="900" u="none" cap="none" strike="noStrike"/>
                    </a:p>
                    <a:p>
                      <a:pPr indent="0" lvl="0" marL="0" marR="0" rtl="0" algn="l">
                        <a:lnSpc>
                          <a:spcPct val="100000"/>
                        </a:lnSpc>
                        <a:spcBef>
                          <a:spcPts val="0"/>
                        </a:spcBef>
                        <a:spcAft>
                          <a:spcPts val="0"/>
                        </a:spcAft>
                        <a:buClr>
                          <a:srgbClr val="000000"/>
                        </a:buClr>
                        <a:buSzPts val="1000"/>
                        <a:buFont typeface="Arial"/>
                        <a:buNone/>
                      </a:pPr>
                      <a:r>
                        <a:t/>
                      </a:r>
                      <a:endParaRPr sz="600" u="none" cap="none" strike="noStrike"/>
                    </a:p>
                    <a:p>
                      <a:pPr indent="0" lvl="0" marL="0" marR="0" rtl="0" algn="l">
                        <a:lnSpc>
                          <a:spcPct val="100000"/>
                        </a:lnSpc>
                        <a:spcBef>
                          <a:spcPts val="0"/>
                        </a:spcBef>
                        <a:spcAft>
                          <a:spcPts val="0"/>
                        </a:spcAft>
                        <a:buClr>
                          <a:srgbClr val="000000"/>
                        </a:buClr>
                        <a:buSzPts val="1000"/>
                        <a:buFont typeface="Arial"/>
                        <a:buNone/>
                      </a:pPr>
                      <a:r>
                        <a:rPr lang="en-US" sz="600" u="none" cap="none" strike="noStrike"/>
                        <a:t>No clear understanding of what works for Regions/Sections to pass along program info</a:t>
                      </a:r>
                      <a:endParaRPr sz="600" u="none" cap="none" strike="noStrike"/>
                    </a:p>
                  </a:txBody>
                  <a:tcPr marT="34300" marB="34300"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1000" u="none" cap="none" strike="noStrike"/>
                        <a:t>Identify 2-3 Key Areas/Ways SEOC Can Support Education Volunteers</a:t>
                      </a:r>
                      <a:endParaRPr b="1"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Enhance the Program list on ea.ieee.org, with core purpose and how to leverage by REACs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Create promotional avenue for funding deadlines and events with a calendar/ensure advance notice, awareness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Address Outreach Challenges</a:t>
                      </a:r>
                      <a:br>
                        <a:rPr lang="en-US" sz="1000" u="none" cap="none" strike="noStrike"/>
                      </a:br>
                      <a:r>
                        <a:rPr lang="en-US" sz="1000" u="none" cap="none" strike="noStrike"/>
                        <a:t>Identify who to reach in Sections, How to reach them, How to engage, Identify the Section volunteer needs</a:t>
                      </a:r>
                      <a:endParaRPr sz="1000" u="none" cap="none" strike="noStrike"/>
                    </a:p>
                  </a:txBody>
                  <a:tcPr marT="34300" marB="34300"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75550">
                <a:tc>
                  <a:txBody>
                    <a:bodyPr/>
                    <a:lstStyle/>
                    <a:p>
                      <a:pPr indent="0" lvl="0" marL="0" marR="0" rtl="0" algn="ctr">
                        <a:lnSpc>
                          <a:spcPct val="100000"/>
                        </a:lnSpc>
                        <a:spcBef>
                          <a:spcPts val="0"/>
                        </a:spcBef>
                        <a:spcAft>
                          <a:spcPts val="0"/>
                        </a:spcAft>
                        <a:buClr>
                          <a:srgbClr val="000000"/>
                        </a:buClr>
                        <a:buSzPts val="1400"/>
                        <a:buFont typeface="Arial"/>
                        <a:buNone/>
                      </a:pPr>
                      <a:r>
                        <a:rPr b="1" lang="en-US" sz="1100" u="none" cap="none" strike="noStrike">
                          <a:solidFill>
                            <a:srgbClr val="6B1F73"/>
                          </a:solidFill>
                        </a:rPr>
                        <a:t>IMPACT/</a:t>
                      </a:r>
                      <a:br>
                        <a:rPr b="1" lang="en-US" sz="1100" u="none" cap="none" strike="noStrike">
                          <a:solidFill>
                            <a:srgbClr val="6B1F73"/>
                          </a:solidFill>
                        </a:rPr>
                      </a:br>
                      <a:r>
                        <a:rPr b="1" lang="en-US" sz="1100" u="none" cap="none" strike="noStrike">
                          <a:solidFill>
                            <a:srgbClr val="6B1F73"/>
                          </a:solidFill>
                        </a:rPr>
                        <a:t>REACH</a:t>
                      </a:r>
                      <a:endParaRPr sz="1100" u="none" cap="none" strike="noStrike"/>
                    </a:p>
                  </a:txBody>
                  <a:tcPr marT="34300" marB="34300"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600" u="none" cap="none" strike="noStrike"/>
                        <a:t>Education volunteer orientation and overview sessions offered</a:t>
                      </a:r>
                      <a:endParaRPr sz="900" u="none" cap="none" strike="noStrike"/>
                    </a:p>
                    <a:p>
                      <a:pPr indent="0" lvl="0" marL="0" marR="0" rtl="0" algn="l">
                        <a:lnSpc>
                          <a:spcPct val="100000"/>
                        </a:lnSpc>
                        <a:spcBef>
                          <a:spcPts val="0"/>
                        </a:spcBef>
                        <a:spcAft>
                          <a:spcPts val="0"/>
                        </a:spcAft>
                        <a:buClr>
                          <a:srgbClr val="000000"/>
                        </a:buClr>
                        <a:buSzPts val="1000"/>
                        <a:buFont typeface="Arial"/>
                        <a:buNone/>
                      </a:pPr>
                      <a:r>
                        <a:t/>
                      </a:r>
                      <a:endParaRPr sz="600" u="none" cap="none" strike="noStrike"/>
                    </a:p>
                    <a:p>
                      <a:pPr indent="0" lvl="0" marL="0" marR="0" rtl="0" algn="l">
                        <a:lnSpc>
                          <a:spcPct val="100000"/>
                        </a:lnSpc>
                        <a:spcBef>
                          <a:spcPts val="0"/>
                        </a:spcBef>
                        <a:spcAft>
                          <a:spcPts val="0"/>
                        </a:spcAft>
                        <a:buClr>
                          <a:srgbClr val="000000"/>
                        </a:buClr>
                        <a:buSzPts val="1000"/>
                        <a:buFont typeface="Arial"/>
                        <a:buNone/>
                      </a:pPr>
                      <a:r>
                        <a:rPr lang="en-US" sz="600" u="none" cap="none" strike="noStrike"/>
                        <a:t>Program specific sessions as requested by Regions/Sections</a:t>
                      </a:r>
                      <a:endParaRPr sz="600" u="none" cap="none" strike="noStrike"/>
                    </a:p>
                  </a:txBody>
                  <a:tcPr marT="34300" marB="34300"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1000" u="none" cap="none" strike="noStrike"/>
                        <a:t>Need-Based Program Promotion Webinars</a:t>
                      </a:r>
                      <a:endParaRPr b="1" sz="1000" u="none" cap="none" strike="noStrike"/>
                    </a:p>
                    <a:p>
                      <a:pPr indent="0" lvl="0" marL="0" marR="0" rtl="0" algn="l">
                        <a:lnSpc>
                          <a:spcPct val="100000"/>
                        </a:lnSpc>
                        <a:spcBef>
                          <a:spcPts val="0"/>
                        </a:spcBef>
                        <a:spcAft>
                          <a:spcPts val="0"/>
                        </a:spcAft>
                        <a:buClr>
                          <a:srgbClr val="000000"/>
                        </a:buClr>
                        <a:buSzPts val="1000"/>
                        <a:buFont typeface="Arial"/>
                        <a:buNone/>
                      </a:pPr>
                      <a:r>
                        <a:rPr lang="en-US" sz="1000" u="none" cap="none" strike="noStrike"/>
                        <a:t>Develop library and promote opportunities to offer webinars.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Provide 2 webinars in 2023 to be added to the webinar library on ea.ieee.org</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Sections Congress 2023 Session - Supporting Education Volunteers in Your Section: Connect with Your Region Education Coordinator &amp; Engagement ideas at the event</a:t>
                      </a:r>
                      <a:endParaRPr sz="1000" u="none" cap="none" strike="noStrike"/>
                    </a:p>
                  </a:txBody>
                  <a:tcPr marT="34300" marB="34300"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1375">
                <a:tc>
                  <a:txBody>
                    <a:bodyPr/>
                    <a:lstStyle/>
                    <a:p>
                      <a:pPr indent="0" lvl="0" marL="0" marR="0" rtl="0" algn="ctr">
                        <a:lnSpc>
                          <a:spcPct val="100000"/>
                        </a:lnSpc>
                        <a:spcBef>
                          <a:spcPts val="0"/>
                        </a:spcBef>
                        <a:spcAft>
                          <a:spcPts val="0"/>
                        </a:spcAft>
                        <a:buClr>
                          <a:srgbClr val="000000"/>
                        </a:buClr>
                        <a:buSzPts val="1400"/>
                        <a:buFont typeface="Arial"/>
                        <a:buNone/>
                      </a:pPr>
                      <a:r>
                        <a:rPr b="1" lang="en-US" sz="1100" u="none" cap="none" strike="noStrike">
                          <a:solidFill>
                            <a:srgbClr val="6B1F73"/>
                          </a:solidFill>
                        </a:rPr>
                        <a:t>PARTNERSHIP</a:t>
                      </a:r>
                      <a:endParaRPr sz="1100" u="none" cap="none" strike="noStrike"/>
                    </a:p>
                  </a:txBody>
                  <a:tcPr marT="34300" marB="34300"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600" u="none" cap="none" strike="noStrike"/>
                        <a:t>Introduced inviting committee chairs to participate in SEOC meetings and present to highlight programs</a:t>
                      </a:r>
                      <a:endParaRPr sz="600" u="none" cap="none" strike="noStrike"/>
                    </a:p>
                  </a:txBody>
                  <a:tcPr marT="34300" marB="34300"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1000" u="none" cap="none" strike="noStrike"/>
                        <a:t>Identify Opportunities for Collaboration with EA Committees</a:t>
                      </a:r>
                      <a:endParaRPr b="1" sz="1000" u="none" cap="none" strike="noStrike"/>
                    </a:p>
                    <a:p>
                      <a:pPr indent="0" lvl="0" marL="0" marR="0" rtl="0" algn="l">
                        <a:lnSpc>
                          <a:spcPct val="100000"/>
                        </a:lnSpc>
                        <a:spcBef>
                          <a:spcPts val="0"/>
                        </a:spcBef>
                        <a:spcAft>
                          <a:spcPts val="0"/>
                        </a:spcAft>
                        <a:buClr>
                          <a:srgbClr val="000000"/>
                        </a:buClr>
                        <a:buSzPts val="1000"/>
                        <a:buFont typeface="Arial"/>
                        <a:buNone/>
                      </a:pPr>
                      <a:r>
                        <a:rPr lang="en-US" sz="1000" u="none" cap="none" strike="noStrike"/>
                        <a:t>Invite committee chairs to SEOC meetings to advise on efforts and provide Regions with promotional materials to support. </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8-10 EA programs highlighted throughout the year at appropriate SEOC monthly meetings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Engage CEC to share highlight products ease of use, streamline process/outline of what a Section/Region needs to be done. etc. Ex. Credentialing for courses offered</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US" sz="1000" u="none" cap="none" strike="noStrike"/>
                        <a:t>Promote Member Discount on 3 ILN Courses</a:t>
                      </a:r>
                      <a:endParaRPr sz="1000" u="none" cap="none" strike="noStrike"/>
                    </a:p>
                  </a:txBody>
                  <a:tcPr marT="34300" marB="34300"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g24196f563dc_0_984"/>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66A1"/>
              </a:buClr>
              <a:buSzPts val="900"/>
              <a:buFont typeface="Calibri"/>
              <a:buNone/>
            </a:pPr>
            <a:fld id="{00000000-1234-1234-1234-123412341234}" type="slidenum">
              <a:rPr b="0" i="0" lang="en-US" sz="900" u="none" cap="none" strike="noStrike">
                <a:solidFill>
                  <a:srgbClr val="0066A1"/>
                </a:solidFill>
                <a:latin typeface="Calibri"/>
                <a:ea typeface="Calibri"/>
                <a:cs typeface="Calibri"/>
                <a:sym typeface="Calibri"/>
              </a:rPr>
              <a:t>‹#›</a:t>
            </a:fld>
            <a:endParaRPr b="0" i="0" sz="900" u="none" cap="none" strike="noStrike">
              <a:solidFill>
                <a:srgbClr val="0066A1"/>
              </a:solidFill>
              <a:latin typeface="Calibri"/>
              <a:ea typeface="Calibri"/>
              <a:cs typeface="Calibri"/>
              <a:sym typeface="Calibri"/>
            </a:endParaRPr>
          </a:p>
        </p:txBody>
      </p:sp>
      <p:sp>
        <p:nvSpPr>
          <p:cNvPr id="1160" name="Google Shape;1160;g24196f563dc_0_984"/>
          <p:cNvSpPr txBox="1"/>
          <p:nvPr/>
        </p:nvSpPr>
        <p:spPr>
          <a:xfrm>
            <a:off x="10110355" y="1215736"/>
            <a:ext cx="1848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graphicFrame>
        <p:nvGraphicFramePr>
          <p:cNvPr id="1161" name="Google Shape;1161;g24196f563dc_0_984"/>
          <p:cNvGraphicFramePr/>
          <p:nvPr/>
        </p:nvGraphicFramePr>
        <p:xfrm>
          <a:off x="385322" y="334388"/>
          <a:ext cx="3000000" cy="3000000"/>
        </p:xfrm>
        <a:graphic>
          <a:graphicData uri="http://schemas.openxmlformats.org/drawingml/2006/table">
            <a:tbl>
              <a:tblPr bandRow="1" firstRow="1">
                <a:noFill/>
                <a:tableStyleId>{07A7D974-FE40-4EC8-A4EE-98C818609FC2}</a:tableStyleId>
              </a:tblPr>
              <a:tblGrid>
                <a:gridCol w="1933025"/>
                <a:gridCol w="1819300"/>
                <a:gridCol w="1648750"/>
                <a:gridCol w="1563475"/>
                <a:gridCol w="1535050"/>
              </a:tblGrid>
              <a:tr h="436925">
                <a:tc gridSpan="5">
                  <a:txBody>
                    <a:bodyPr/>
                    <a:lstStyle/>
                    <a:p>
                      <a:pPr indent="0" lvl="0" marL="0" marR="0" rtl="0" algn="ctr">
                        <a:lnSpc>
                          <a:spcPct val="100000"/>
                        </a:lnSpc>
                        <a:spcBef>
                          <a:spcPts val="0"/>
                        </a:spcBef>
                        <a:spcAft>
                          <a:spcPts val="0"/>
                        </a:spcAft>
                        <a:buClr>
                          <a:schemeClr val="dk1"/>
                        </a:buClr>
                        <a:buSzPts val="1400"/>
                        <a:buFont typeface="Calibri"/>
                        <a:buNone/>
                      </a:pPr>
                      <a:r>
                        <a:rPr lang="en-US" sz="1400" u="none" cap="none" strike="noStrike"/>
                        <a:t>TARGET OBJECTIVE </a:t>
                      </a:r>
                      <a:r>
                        <a:rPr lang="en-US" sz="1600" u="none" cap="none" strike="noStrike">
                          <a:solidFill>
                            <a:srgbClr val="6B1F73"/>
                          </a:solidFill>
                        </a:rPr>
                        <a:t>Targeted EA Outreach to REAC, SEAC</a:t>
                      </a:r>
                      <a:endParaRPr sz="1400" u="none" cap="none" strike="noStrike">
                        <a:solidFill>
                          <a:srgbClr val="6B1F73"/>
                        </a:solidFill>
                      </a:endParaRPr>
                    </a:p>
                  </a:txBody>
                  <a:tcPr marT="34300" marB="34300" marR="68575" marL="68575" anchor="ctr"/>
                </a:tc>
                <a:tc hMerge="1"/>
                <a:tc hMerge="1"/>
                <a:tc hMerge="1"/>
                <a:tc hMerge="1"/>
              </a:tr>
              <a:tr h="293950">
                <a:tc gridSpan="5">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ACTION PLAN MILESTONES</a:t>
                      </a:r>
                      <a:endParaRPr sz="1400" u="none" cap="none" strike="noStrike"/>
                    </a:p>
                  </a:txBody>
                  <a:tcPr marT="34300" marB="34300" marR="68575" marL="68575" anchor="ctr"/>
                </a:tc>
                <a:tc hMerge="1"/>
                <a:tc hMerge="1"/>
                <a:tc hMerge="1"/>
                <a:tc hMerge="1"/>
              </a:tr>
              <a:tr h="45427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2023</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rPr lang="en-US" sz="1100" u="none" cap="none" strike="noStrike"/>
                        <a:t>Q2</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2023</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rPr lang="en-US" sz="1100" u="none" cap="none" strike="noStrike"/>
                        <a:t>Q3</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chemeClr val="dk1"/>
                        </a:buClr>
                        <a:buSzPts val="1100"/>
                        <a:buFont typeface="Calibri"/>
                        <a:buNone/>
                      </a:pPr>
                      <a:r>
                        <a:rPr lang="en-US" sz="1100" u="none" cap="none" strike="noStrike"/>
                        <a:t>2023 </a:t>
                      </a:r>
                      <a:endParaRPr sz="1400" u="none" cap="none" strike="noStrike"/>
                    </a:p>
                    <a:p>
                      <a:pPr indent="0" lvl="0" marL="0" marR="0" rtl="0" algn="ctr">
                        <a:lnSpc>
                          <a:spcPct val="100000"/>
                        </a:lnSpc>
                        <a:spcBef>
                          <a:spcPts val="0"/>
                        </a:spcBef>
                        <a:spcAft>
                          <a:spcPts val="0"/>
                        </a:spcAft>
                        <a:buClr>
                          <a:schemeClr val="dk1"/>
                        </a:buClr>
                        <a:buSzPts val="1100"/>
                        <a:buFont typeface="Calibri"/>
                        <a:buNone/>
                      </a:pPr>
                      <a:r>
                        <a:rPr lang="en-US" sz="1100" u="none" cap="none" strike="noStrike"/>
                        <a:t>Q4</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chemeClr val="dk1"/>
                        </a:buClr>
                        <a:buSzPts val="1100"/>
                        <a:buFont typeface="Calibri"/>
                        <a:buNone/>
                      </a:pPr>
                      <a:r>
                        <a:rPr lang="en-US" sz="1100" u="none" cap="none" strike="noStrike"/>
                        <a:t>2024 </a:t>
                      </a:r>
                      <a:endParaRPr sz="1400" u="none" cap="none" strike="noStrike"/>
                    </a:p>
                    <a:p>
                      <a:pPr indent="0" lvl="0" marL="0" marR="0" rtl="0" algn="ctr">
                        <a:lnSpc>
                          <a:spcPct val="100000"/>
                        </a:lnSpc>
                        <a:spcBef>
                          <a:spcPts val="0"/>
                        </a:spcBef>
                        <a:spcAft>
                          <a:spcPts val="0"/>
                        </a:spcAft>
                        <a:buClr>
                          <a:schemeClr val="dk1"/>
                        </a:buClr>
                        <a:buSzPts val="1100"/>
                        <a:buFont typeface="Calibri"/>
                        <a:buNone/>
                      </a:pPr>
                      <a:r>
                        <a:rPr lang="en-US" sz="1100" u="none" cap="none" strike="noStrike"/>
                        <a:t>Q1</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chemeClr val="dk1"/>
                        </a:buClr>
                        <a:buSzPts val="1100"/>
                        <a:buFont typeface="Calibri"/>
                        <a:buNone/>
                      </a:pPr>
                      <a:r>
                        <a:rPr lang="en-US" sz="1100" u="none" cap="none" strike="noStrike"/>
                        <a:t>2024</a:t>
                      </a:r>
                      <a:endParaRPr sz="1400" u="none" cap="none" strike="noStrike"/>
                    </a:p>
                    <a:p>
                      <a:pPr indent="0" lvl="0" marL="0" marR="0" rtl="0" algn="ctr">
                        <a:lnSpc>
                          <a:spcPct val="100000"/>
                        </a:lnSpc>
                        <a:spcBef>
                          <a:spcPts val="0"/>
                        </a:spcBef>
                        <a:spcAft>
                          <a:spcPts val="0"/>
                        </a:spcAft>
                        <a:buClr>
                          <a:schemeClr val="dk1"/>
                        </a:buClr>
                        <a:buSzPts val="1100"/>
                        <a:buFont typeface="Calibri"/>
                        <a:buNone/>
                      </a:pPr>
                      <a:r>
                        <a:rPr lang="en-US" sz="1100" u="none" cap="none" strike="noStrike"/>
                        <a:t>Q2</a:t>
                      </a:r>
                      <a:endParaRPr sz="1400" u="none" cap="none" strike="noStrike"/>
                    </a:p>
                  </a:txBody>
                  <a:tcPr marT="34300" marB="34300" marR="68575" marL="68575" anchor="ctr"/>
                </a:tc>
              </a:tr>
              <a:tr h="11057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Deliver 12 issues of EA Insight</a:t>
                      </a:r>
                      <a:endParaRPr sz="1200" u="none" cap="none" strike="noStrike"/>
                    </a:p>
                    <a:p>
                      <a:pPr indent="-304800" lvl="0" marL="457200" marR="0" rtl="0" algn="l">
                        <a:lnSpc>
                          <a:spcPct val="100000"/>
                        </a:lnSpc>
                        <a:spcBef>
                          <a:spcPts val="0"/>
                        </a:spcBef>
                        <a:spcAft>
                          <a:spcPts val="0"/>
                        </a:spcAft>
                        <a:buClr>
                          <a:srgbClr val="000000"/>
                        </a:buClr>
                        <a:buSzPts val="1200"/>
                        <a:buFont typeface="Arial"/>
                        <a:buChar char="●"/>
                      </a:pPr>
                      <a:r>
                        <a:rPr lang="en-US" sz="1200" u="none" cap="none" strike="noStrike"/>
                        <a:t>Building list, adding Section Chairs</a:t>
                      </a:r>
                      <a:endParaRPr sz="13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r>
              <a:tr h="11057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Send 12 Listserve promotional messages for REACs to share</a:t>
                      </a:r>
                      <a:endParaRPr sz="1200" u="none" cap="none" strike="noStrike"/>
                    </a:p>
                    <a:p>
                      <a:pPr indent="-304800" lvl="0" marL="457200" marR="0" rtl="0" algn="l">
                        <a:lnSpc>
                          <a:spcPct val="100000"/>
                        </a:lnSpc>
                        <a:spcBef>
                          <a:spcPts val="0"/>
                        </a:spcBef>
                        <a:spcAft>
                          <a:spcPts val="0"/>
                        </a:spcAft>
                        <a:buClr>
                          <a:schemeClr val="dk1"/>
                        </a:buClr>
                        <a:buSzPts val="1200"/>
                        <a:buFont typeface="Arial"/>
                        <a:buChar char="●"/>
                      </a:pPr>
                      <a:r>
                        <a:rPr lang="en-US" sz="1200" u="none" cap="none" strike="noStrike"/>
                        <a:t>Building list, adding Section Chairs</a:t>
                      </a:r>
                      <a:endParaRPr sz="12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r>
              <a:tr h="11057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Distribute 12 Social Media messages for distribution to Region/Section channels </a:t>
                      </a:r>
                      <a:endParaRPr sz="12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r>
            </a:tbl>
          </a:graphicData>
        </a:graphic>
      </p:graphicFrame>
      <p:sp>
        <p:nvSpPr>
          <p:cNvPr id="1162" name="Google Shape;1162;g24196f563dc_0_984"/>
          <p:cNvSpPr/>
          <p:nvPr/>
        </p:nvSpPr>
        <p:spPr>
          <a:xfrm>
            <a:off x="2525750" y="1930800"/>
            <a:ext cx="4160400" cy="464700"/>
          </a:xfrm>
          <a:prstGeom prst="rightArrow">
            <a:avLst>
              <a:gd fmla="val 50000" name="adj1"/>
              <a:gd fmla="val 50000" name="adj2"/>
            </a:avLst>
          </a:prstGeom>
          <a:solidFill>
            <a:srgbClr val="7A4A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24196f563dc_0_984"/>
          <p:cNvSpPr/>
          <p:nvPr/>
        </p:nvSpPr>
        <p:spPr>
          <a:xfrm>
            <a:off x="2554925" y="2921400"/>
            <a:ext cx="4160400" cy="464700"/>
          </a:xfrm>
          <a:prstGeom prst="rightArrow">
            <a:avLst>
              <a:gd fmla="val 50000" name="adj1"/>
              <a:gd fmla="val 50000" name="adj2"/>
            </a:avLst>
          </a:prstGeom>
          <a:solidFill>
            <a:srgbClr val="7A4A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4196f563dc_0_984"/>
          <p:cNvSpPr/>
          <p:nvPr/>
        </p:nvSpPr>
        <p:spPr>
          <a:xfrm>
            <a:off x="2525750" y="3912000"/>
            <a:ext cx="4160400" cy="464700"/>
          </a:xfrm>
          <a:prstGeom prst="rightArrow">
            <a:avLst>
              <a:gd fmla="val 50000" name="adj1"/>
              <a:gd fmla="val 50000" name="adj2"/>
            </a:avLst>
          </a:prstGeom>
          <a:solidFill>
            <a:srgbClr val="7A4A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g24196f563dc_0_1438"/>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170" name="Google Shape;1170;g24196f563dc_0_1438"/>
          <p:cNvSpPr txBox="1"/>
          <p:nvPr/>
        </p:nvSpPr>
        <p:spPr>
          <a:xfrm>
            <a:off x="10110355" y="1215736"/>
            <a:ext cx="1848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graphicFrame>
        <p:nvGraphicFramePr>
          <p:cNvPr id="1171" name="Google Shape;1171;g24196f563dc_0_1438"/>
          <p:cNvGraphicFramePr/>
          <p:nvPr/>
        </p:nvGraphicFramePr>
        <p:xfrm>
          <a:off x="385322" y="314038"/>
          <a:ext cx="3000000" cy="3000000"/>
        </p:xfrm>
        <a:graphic>
          <a:graphicData uri="http://schemas.openxmlformats.org/drawingml/2006/table">
            <a:tbl>
              <a:tblPr bandRow="1" firstRow="1">
                <a:noFill/>
                <a:tableStyleId>{07A7D974-FE40-4EC8-A4EE-98C818609FC2}</a:tableStyleId>
              </a:tblPr>
              <a:tblGrid>
                <a:gridCol w="3042000"/>
                <a:gridCol w="2863025"/>
                <a:gridCol w="2594650"/>
              </a:tblGrid>
              <a:tr h="562600">
                <a:tc gridSpan="3">
                  <a:txBody>
                    <a:bodyPr/>
                    <a:lstStyle/>
                    <a:p>
                      <a:pPr indent="0" lvl="0" marL="0" marR="0" rtl="0" algn="ctr">
                        <a:lnSpc>
                          <a:spcPct val="100000"/>
                        </a:lnSpc>
                        <a:spcBef>
                          <a:spcPts val="0"/>
                        </a:spcBef>
                        <a:spcAft>
                          <a:spcPts val="0"/>
                        </a:spcAft>
                        <a:buClr>
                          <a:schemeClr val="dk1"/>
                        </a:buClr>
                        <a:buSzPts val="1400"/>
                        <a:buFont typeface="Calibri"/>
                        <a:buNone/>
                      </a:pPr>
                      <a:r>
                        <a:rPr lang="en-US" sz="1400" u="none" cap="none" strike="noStrike"/>
                        <a:t>TARGET OBJECTIVE </a:t>
                      </a:r>
                      <a:r>
                        <a:rPr lang="en-US" sz="1600" u="none" cap="none" strike="noStrike">
                          <a:solidFill>
                            <a:srgbClr val="6B1F73"/>
                          </a:solidFill>
                        </a:rPr>
                        <a:t>Identify 2-3 Key Areas/Ways SEOC Can Support Education Volunteers</a:t>
                      </a:r>
                      <a:endParaRPr sz="1400" u="none" cap="none" strike="noStrike">
                        <a:solidFill>
                          <a:srgbClr val="6B1F73"/>
                        </a:solidFill>
                      </a:endParaRPr>
                    </a:p>
                  </a:txBody>
                  <a:tcPr marT="34300" marB="34300" marR="68575" marL="68575" anchor="ctr"/>
                </a:tc>
                <a:tc hMerge="1"/>
                <a:tc hMerge="1"/>
              </a:tr>
              <a:tr h="267825">
                <a:tc gridSpan="3">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ACTION PLAN MILESTONES</a:t>
                      </a:r>
                      <a:endParaRPr sz="1400" u="none" cap="none" strike="noStrike"/>
                    </a:p>
                  </a:txBody>
                  <a:tcPr marT="34300" marB="34300" marR="68575" marL="68575" anchor="ctr"/>
                </a:tc>
                <a:tc hMerge="1"/>
                <a:tc hMerge="1"/>
              </a:tr>
              <a:tr h="4139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2023</a:t>
                      </a:r>
                      <a:r>
                        <a:rPr lang="en-US" sz="1400" u="none" cap="none" strike="noStrike"/>
                        <a:t> </a:t>
                      </a:r>
                      <a:r>
                        <a:rPr lang="en-US" sz="1100" u="none" cap="none" strike="noStrike"/>
                        <a:t>Q2</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2023</a:t>
                      </a:r>
                      <a:r>
                        <a:rPr lang="en-US" sz="1400" u="none" cap="none" strike="noStrike"/>
                        <a:t> </a:t>
                      </a:r>
                      <a:r>
                        <a:rPr lang="en-US" sz="1100" u="none" cap="none" strike="noStrike"/>
                        <a:t>Q3</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chemeClr val="dk1"/>
                        </a:buClr>
                        <a:buSzPts val="1100"/>
                        <a:buFont typeface="Calibri"/>
                        <a:buNone/>
                      </a:pPr>
                      <a:r>
                        <a:rPr lang="en-US" sz="1100" u="none" cap="none" strike="noStrike"/>
                        <a:t>2023 Q4</a:t>
                      </a:r>
                      <a:endParaRPr sz="1400" u="none" cap="none" strike="noStrike"/>
                    </a:p>
                  </a:txBody>
                  <a:tcPr marT="34300" marB="34300" marR="68575" marL="68575" anchor="ctr"/>
                </a:tc>
              </a:tr>
              <a:tr h="12561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Enhance the Program list on ea.ieee.org, with core purpose and how to leverage by REACs</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Align w/one page flyer to include core purpose, how to implement at the Section level, how to fund/funding opportunities</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SEOC chair to draft for EPICS in IEEE program as template</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Develop for other EA programs</a:t>
                      </a:r>
                      <a:endParaRPr sz="1100" u="none" cap="none" strike="noStrike"/>
                    </a:p>
                  </a:txBody>
                  <a:tcPr marT="34300" marB="34300" marR="68575" marL="68575" anchor="ctr">
                    <a:solidFill>
                      <a:srgbClr val="D8E2F3"/>
                    </a:solidFill>
                  </a:tcPr>
                </a:tc>
              </a:tr>
              <a:tr h="10074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Create promotional avenue for funding deadlines and events with a calendar/ensure advance notice, awareness</a:t>
                      </a:r>
                      <a:endParaRPr sz="12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See above</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r>
              <a:tr h="10074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Address Outreach Challenges</a:t>
                      </a:r>
                      <a:br>
                        <a:rPr lang="en-US" sz="1100" u="none" cap="none" strike="noStrike"/>
                      </a:br>
                      <a:r>
                        <a:rPr lang="en-US" sz="1100" u="none" cap="none" strike="noStrike"/>
                        <a:t>Identify who to reach in Sections, How to reach them, How to engage, Identify the Section volunteer needs</a:t>
                      </a:r>
                      <a:endParaRPr sz="12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Survey to be developed for Section Education and Section Chairs</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Survey to be sent and results reviewed</a:t>
                      </a:r>
                      <a:endParaRPr sz="1100" u="none" cap="none" strike="noStrike"/>
                    </a:p>
                  </a:txBody>
                  <a:tcPr marT="34300" marB="34300" marR="68575" marL="68575" anchor="ctr">
                    <a:solidFill>
                      <a:srgbClr val="D8E2F3"/>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24196f563dc_0_1288"/>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177" name="Google Shape;1177;g24196f563dc_0_1288"/>
          <p:cNvSpPr txBox="1"/>
          <p:nvPr/>
        </p:nvSpPr>
        <p:spPr>
          <a:xfrm>
            <a:off x="10110355" y="1215736"/>
            <a:ext cx="1848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graphicFrame>
        <p:nvGraphicFramePr>
          <p:cNvPr id="1178" name="Google Shape;1178;g24196f563dc_0_1288"/>
          <p:cNvGraphicFramePr/>
          <p:nvPr/>
        </p:nvGraphicFramePr>
        <p:xfrm>
          <a:off x="385322" y="368188"/>
          <a:ext cx="3000000" cy="3000000"/>
        </p:xfrm>
        <a:graphic>
          <a:graphicData uri="http://schemas.openxmlformats.org/drawingml/2006/table">
            <a:tbl>
              <a:tblPr bandRow="1" firstRow="1">
                <a:noFill/>
                <a:tableStyleId>{07A7D974-FE40-4EC8-A4EE-98C818609FC2}</a:tableStyleId>
              </a:tblPr>
              <a:tblGrid>
                <a:gridCol w="3015525"/>
                <a:gridCol w="2838100"/>
                <a:gridCol w="2572050"/>
              </a:tblGrid>
              <a:tr h="442500">
                <a:tc gridSpan="3">
                  <a:txBody>
                    <a:bodyPr/>
                    <a:lstStyle/>
                    <a:p>
                      <a:pPr indent="0" lvl="0" marL="0" marR="0" rtl="0" algn="ctr">
                        <a:lnSpc>
                          <a:spcPct val="100000"/>
                        </a:lnSpc>
                        <a:spcBef>
                          <a:spcPts val="0"/>
                        </a:spcBef>
                        <a:spcAft>
                          <a:spcPts val="0"/>
                        </a:spcAft>
                        <a:buClr>
                          <a:schemeClr val="dk1"/>
                        </a:buClr>
                        <a:buSzPts val="1400"/>
                        <a:buFont typeface="Calibri"/>
                        <a:buNone/>
                      </a:pPr>
                      <a:r>
                        <a:rPr lang="en-US" sz="1600" u="none" cap="none" strike="noStrike">
                          <a:solidFill>
                            <a:srgbClr val="6B1F73"/>
                          </a:solidFill>
                        </a:rPr>
                        <a:t>Need-Based Program Promotion Webinars</a:t>
                      </a:r>
                      <a:endParaRPr sz="1600" u="none" cap="none" strike="noStrike">
                        <a:solidFill>
                          <a:srgbClr val="6B1F73"/>
                        </a:solidFill>
                      </a:endParaRPr>
                    </a:p>
                  </a:txBody>
                  <a:tcPr marT="34300" marB="34300" marR="68575" marL="68575" anchor="ctr"/>
                </a:tc>
                <a:tc hMerge="1"/>
                <a:tc hMerge="1"/>
              </a:tr>
              <a:tr h="297700">
                <a:tc gridSpan="3">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ACTION PLAN MILESTONES</a:t>
                      </a:r>
                      <a:endParaRPr sz="1400" u="none" cap="none" strike="noStrike"/>
                    </a:p>
                  </a:txBody>
                  <a:tcPr marT="34300" marB="34300" marR="68575" marL="68575" anchor="ctr"/>
                </a:tc>
                <a:tc hMerge="1"/>
                <a:tc hMerge="1"/>
              </a:tr>
              <a:tr h="46005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2023</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rPr lang="en-US" sz="1100" u="none" cap="none" strike="noStrike"/>
                        <a:t>Q2</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2023</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rPr lang="en-US" sz="1100" u="none" cap="none" strike="noStrike"/>
                        <a:t>Q3</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chemeClr val="dk1"/>
                        </a:buClr>
                        <a:buSzPts val="1100"/>
                        <a:buFont typeface="Calibri"/>
                        <a:buNone/>
                      </a:pPr>
                      <a:r>
                        <a:rPr lang="en-US" sz="1100" u="none" cap="none" strike="noStrike"/>
                        <a:t>2023 </a:t>
                      </a:r>
                      <a:endParaRPr sz="1400" u="none" cap="none" strike="noStrike"/>
                    </a:p>
                    <a:p>
                      <a:pPr indent="0" lvl="0" marL="0" marR="0" rtl="0" algn="ctr">
                        <a:lnSpc>
                          <a:spcPct val="100000"/>
                        </a:lnSpc>
                        <a:spcBef>
                          <a:spcPts val="0"/>
                        </a:spcBef>
                        <a:spcAft>
                          <a:spcPts val="0"/>
                        </a:spcAft>
                        <a:buClr>
                          <a:schemeClr val="dk1"/>
                        </a:buClr>
                        <a:buSzPts val="1100"/>
                        <a:buFont typeface="Calibri"/>
                        <a:buNone/>
                      </a:pPr>
                      <a:r>
                        <a:rPr lang="en-US" sz="1100" u="none" cap="none" strike="noStrike"/>
                        <a:t>Q4</a:t>
                      </a:r>
                      <a:endParaRPr sz="1400" u="none" cap="none" strike="noStrike"/>
                    </a:p>
                  </a:txBody>
                  <a:tcPr marT="34300" marB="34300" marR="68575" marL="68575" anchor="ctr"/>
                </a:tc>
              </a:tr>
              <a:tr h="1119825">
                <a:tc>
                  <a:txBody>
                    <a:bodyPr/>
                    <a:lstStyle/>
                    <a:p>
                      <a:pPr indent="0" lvl="0" marL="0" marR="0" rtl="0" algn="l">
                        <a:lnSpc>
                          <a:spcPct val="100000"/>
                        </a:lnSpc>
                        <a:spcBef>
                          <a:spcPts val="0"/>
                        </a:spcBef>
                        <a:spcAft>
                          <a:spcPts val="0"/>
                        </a:spcAft>
                        <a:buClr>
                          <a:schemeClr val="dk1"/>
                        </a:buClr>
                        <a:buSzPts val="1100"/>
                        <a:buFont typeface="Calibri"/>
                        <a:buNone/>
                      </a:pPr>
                      <a:r>
                        <a:rPr lang="en-US" sz="1400" u="none" cap="none" strike="noStrike"/>
                        <a:t>Participation in IEEE Education Week with webinar, Adding Value to Your Section/Community - Tools for IEEE Education Volunteers</a:t>
                      </a:r>
                      <a:endParaRPr sz="14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Participation in IEEE Sections Congress session, Supporting Education Volunteers in Your Section: Connect with Your Region Education Coordinator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Plan webinar based on interest from REAC, SEAC - Tentative topic Credentials offered for Technical Programs </a:t>
                      </a:r>
                      <a:endParaRPr sz="14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34300" marB="34300" marR="68575" marL="68575" anchor="ctr">
                    <a:solidFill>
                      <a:srgbClr val="D8E2F3"/>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g24196f563dc_0_1138"/>
          <p:cNvSpPr txBox="1"/>
          <p:nvPr>
            <p:ph idx="12" type="sldNum"/>
          </p:nvPr>
        </p:nvSpPr>
        <p:spPr>
          <a:xfrm>
            <a:off x="385321" y="4654044"/>
            <a:ext cx="4866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184" name="Google Shape;1184;g24196f563dc_0_1138"/>
          <p:cNvSpPr txBox="1"/>
          <p:nvPr/>
        </p:nvSpPr>
        <p:spPr>
          <a:xfrm>
            <a:off x="10110355" y="1215736"/>
            <a:ext cx="1848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graphicFrame>
        <p:nvGraphicFramePr>
          <p:cNvPr id="1185" name="Google Shape;1185;g24196f563dc_0_1138"/>
          <p:cNvGraphicFramePr/>
          <p:nvPr/>
        </p:nvGraphicFramePr>
        <p:xfrm>
          <a:off x="385322" y="314138"/>
          <a:ext cx="3000000" cy="3000000"/>
        </p:xfrm>
        <a:graphic>
          <a:graphicData uri="http://schemas.openxmlformats.org/drawingml/2006/table">
            <a:tbl>
              <a:tblPr bandRow="1" firstRow="1">
                <a:noFill/>
                <a:tableStyleId>{07A7D974-FE40-4EC8-A4EE-98C818609FC2}</a:tableStyleId>
              </a:tblPr>
              <a:tblGrid>
                <a:gridCol w="3059050"/>
                <a:gridCol w="2879075"/>
                <a:gridCol w="2609175"/>
              </a:tblGrid>
              <a:tr h="447750">
                <a:tc gridSpan="3">
                  <a:txBody>
                    <a:bodyPr/>
                    <a:lstStyle/>
                    <a:p>
                      <a:pPr indent="0" lvl="0" marL="0" marR="0" rtl="0" algn="ctr">
                        <a:lnSpc>
                          <a:spcPct val="100000"/>
                        </a:lnSpc>
                        <a:spcBef>
                          <a:spcPts val="0"/>
                        </a:spcBef>
                        <a:spcAft>
                          <a:spcPts val="0"/>
                        </a:spcAft>
                        <a:buClr>
                          <a:schemeClr val="dk1"/>
                        </a:buClr>
                        <a:buSzPts val="1400"/>
                        <a:buFont typeface="Calibri"/>
                        <a:buNone/>
                      </a:pPr>
                      <a:r>
                        <a:rPr lang="en-US" sz="1600" u="none" cap="none" strike="noStrike">
                          <a:solidFill>
                            <a:srgbClr val="6B1F73"/>
                          </a:solidFill>
                        </a:rPr>
                        <a:t>Identify Opportunities for Collaboration with EA Committees</a:t>
                      </a:r>
                      <a:endParaRPr sz="1600" u="none" cap="none" strike="noStrike">
                        <a:solidFill>
                          <a:srgbClr val="6B1F73"/>
                        </a:solidFill>
                      </a:endParaRPr>
                    </a:p>
                  </a:txBody>
                  <a:tcPr marT="34300" marB="34300" marR="68575" marL="68575" anchor="ctr"/>
                </a:tc>
                <a:tc hMerge="1"/>
                <a:tc hMerge="1"/>
              </a:tr>
              <a:tr h="301225">
                <a:tc gridSpan="3">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ACTION PLAN MILESTONES</a:t>
                      </a:r>
                      <a:endParaRPr sz="1400" u="none" cap="none" strike="noStrike"/>
                    </a:p>
                  </a:txBody>
                  <a:tcPr marT="34300" marB="34300" marR="68575" marL="68575" anchor="ctr"/>
                </a:tc>
                <a:tc hMerge="1"/>
                <a:tc hMerge="1"/>
              </a:tr>
              <a:tr h="4655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2023</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rPr lang="en-US" sz="1100" u="none" cap="none" strike="noStrike"/>
                        <a:t>Q2</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2023</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rPr lang="en-US" sz="1100" u="none" cap="none" strike="noStrike"/>
                        <a:t>Q3</a:t>
                      </a:r>
                      <a:endParaRPr sz="1400" u="none" cap="none" strike="noStrike"/>
                    </a:p>
                  </a:txBody>
                  <a:tcPr marT="34300" marB="34300" marR="68575" marL="68575" anchor="ctr"/>
                </a:tc>
                <a:tc>
                  <a:txBody>
                    <a:bodyPr/>
                    <a:lstStyle/>
                    <a:p>
                      <a:pPr indent="0" lvl="0" marL="0" marR="0" rtl="0" algn="ctr">
                        <a:lnSpc>
                          <a:spcPct val="100000"/>
                        </a:lnSpc>
                        <a:spcBef>
                          <a:spcPts val="0"/>
                        </a:spcBef>
                        <a:spcAft>
                          <a:spcPts val="0"/>
                        </a:spcAft>
                        <a:buClr>
                          <a:schemeClr val="dk1"/>
                        </a:buClr>
                        <a:buSzPts val="1100"/>
                        <a:buFont typeface="Calibri"/>
                        <a:buNone/>
                      </a:pPr>
                      <a:r>
                        <a:rPr lang="en-US" sz="1100" u="none" cap="none" strike="noStrike"/>
                        <a:t>2023 </a:t>
                      </a:r>
                      <a:endParaRPr sz="1400" u="none" cap="none" strike="noStrike"/>
                    </a:p>
                    <a:p>
                      <a:pPr indent="0" lvl="0" marL="0" marR="0" rtl="0" algn="ctr">
                        <a:lnSpc>
                          <a:spcPct val="100000"/>
                        </a:lnSpc>
                        <a:spcBef>
                          <a:spcPts val="0"/>
                        </a:spcBef>
                        <a:spcAft>
                          <a:spcPts val="0"/>
                        </a:spcAft>
                        <a:buClr>
                          <a:schemeClr val="dk1"/>
                        </a:buClr>
                        <a:buSzPts val="1100"/>
                        <a:buFont typeface="Calibri"/>
                        <a:buNone/>
                      </a:pPr>
                      <a:r>
                        <a:rPr lang="en-US" sz="1100" u="none" cap="none" strike="noStrike"/>
                        <a:t>Q4</a:t>
                      </a:r>
                      <a:endParaRPr sz="1400" u="none" cap="none" strike="noStrike"/>
                    </a:p>
                  </a:txBody>
                  <a:tcPr marT="34300" marB="34300" marR="68575" marL="68575" anchor="ctr"/>
                </a:tc>
              </a:tr>
              <a:tr h="2472175">
                <a:tc>
                  <a:txBody>
                    <a:bodyPr/>
                    <a:lstStyle/>
                    <a:p>
                      <a:pPr indent="0" lvl="0" marL="0" marR="0" rtl="0" algn="l">
                        <a:lnSpc>
                          <a:spcPct val="100000"/>
                        </a:lnSpc>
                        <a:spcBef>
                          <a:spcPts val="0"/>
                        </a:spcBef>
                        <a:spcAft>
                          <a:spcPts val="0"/>
                        </a:spcAft>
                        <a:buClr>
                          <a:schemeClr val="dk1"/>
                        </a:buClr>
                        <a:buSzPts val="1100"/>
                        <a:buFont typeface="Calibri"/>
                        <a:buNone/>
                      </a:pPr>
                      <a:r>
                        <a:rPr lang="en-US" sz="1100" u="none" cap="none" strike="noStrike"/>
                        <a:t>Q1 Program Updates: </a:t>
                      </a:r>
                      <a:endParaRPr sz="1100" u="none" cap="none" strike="noStrike"/>
                    </a:p>
                    <a:p>
                      <a:pPr indent="0" lvl="0" marL="0" marR="0" rtl="0" algn="l">
                        <a:lnSpc>
                          <a:spcPct val="100000"/>
                        </a:lnSpc>
                        <a:spcBef>
                          <a:spcPts val="0"/>
                        </a:spcBef>
                        <a:spcAft>
                          <a:spcPts val="0"/>
                        </a:spcAft>
                        <a:buClr>
                          <a:schemeClr val="dk1"/>
                        </a:buClr>
                        <a:buSzPts val="1100"/>
                        <a:buFont typeface="Calibri"/>
                        <a:buNone/>
                      </a:pPr>
                      <a:r>
                        <a:rPr lang="en-US" sz="1100" u="none" cap="none" strike="noStrike"/>
                        <a:t>EAB Awards Program</a:t>
                      </a:r>
                      <a:endParaRPr sz="1100" u="none" cap="none" strike="noStrike"/>
                    </a:p>
                    <a:p>
                      <a:pPr indent="0" lvl="0" marL="0" marR="0" rtl="0" algn="l">
                        <a:lnSpc>
                          <a:spcPct val="100000"/>
                        </a:lnSpc>
                        <a:spcBef>
                          <a:spcPts val="0"/>
                        </a:spcBef>
                        <a:spcAft>
                          <a:spcPts val="0"/>
                        </a:spcAft>
                        <a:buClr>
                          <a:schemeClr val="dk1"/>
                        </a:buClr>
                        <a:buSzPts val="1100"/>
                        <a:buFont typeface="Calibri"/>
                        <a:buNone/>
                      </a:pPr>
                      <a:r>
                        <a:rPr lang="en-US" sz="1100" u="none" cap="none" strike="noStrike"/>
                        <a:t>IEEE Education Week</a:t>
                      </a:r>
                      <a:endParaRPr sz="1100" u="none" cap="none" strike="noStrike"/>
                    </a:p>
                    <a:p>
                      <a:pPr indent="0" lvl="0" marL="0" marR="0" rtl="0" algn="l">
                        <a:lnSpc>
                          <a:spcPct val="100000"/>
                        </a:lnSpc>
                        <a:spcBef>
                          <a:spcPts val="0"/>
                        </a:spcBef>
                        <a:spcAft>
                          <a:spcPts val="0"/>
                        </a:spcAft>
                        <a:buClr>
                          <a:schemeClr val="dk1"/>
                        </a:buClr>
                        <a:buSzPts val="1100"/>
                        <a:buFont typeface="Calibri"/>
                        <a:buNone/>
                      </a:pPr>
                      <a:r>
                        <a:rPr lang="en-US" sz="1100" u="none" cap="none" strike="noStrike"/>
                        <a:t>IEEE STEM Grants - Promotion</a:t>
                      </a:r>
                      <a:endParaRPr sz="1100" u="none" cap="none" strike="noStrike"/>
                    </a:p>
                    <a:p>
                      <a:pPr indent="0" lvl="0" marL="0" marR="0" rtl="0" algn="l">
                        <a:lnSpc>
                          <a:spcPct val="100000"/>
                        </a:lnSpc>
                        <a:spcBef>
                          <a:spcPts val="0"/>
                        </a:spcBef>
                        <a:spcAft>
                          <a:spcPts val="0"/>
                        </a:spcAft>
                        <a:buClr>
                          <a:schemeClr val="dk1"/>
                        </a:buClr>
                        <a:buSzPts val="1100"/>
                        <a:buFont typeface="Calibri"/>
                        <a:buNone/>
                      </a:pPr>
                      <a:r>
                        <a:t/>
                      </a:r>
                      <a:endParaRPr sz="1100" u="none" cap="none" strike="noStrike"/>
                    </a:p>
                    <a:p>
                      <a:pPr indent="0" lvl="0" marL="0" marR="0" rtl="0" algn="l">
                        <a:lnSpc>
                          <a:spcPct val="100000"/>
                        </a:lnSpc>
                        <a:spcBef>
                          <a:spcPts val="0"/>
                        </a:spcBef>
                        <a:spcAft>
                          <a:spcPts val="0"/>
                        </a:spcAft>
                        <a:buClr>
                          <a:schemeClr val="dk1"/>
                        </a:buClr>
                        <a:buSzPts val="1100"/>
                        <a:buFont typeface="Calibri"/>
                        <a:buNone/>
                      </a:pPr>
                      <a:r>
                        <a:t/>
                      </a:r>
                      <a:endParaRPr sz="1100" u="none" cap="none" strike="noStrike"/>
                    </a:p>
                    <a:p>
                      <a:pPr indent="0" lvl="0" marL="0" marR="0" rtl="0" algn="l">
                        <a:lnSpc>
                          <a:spcPct val="100000"/>
                        </a:lnSpc>
                        <a:spcBef>
                          <a:spcPts val="0"/>
                        </a:spcBef>
                        <a:spcAft>
                          <a:spcPts val="0"/>
                        </a:spcAft>
                        <a:buClr>
                          <a:schemeClr val="dk1"/>
                        </a:buClr>
                        <a:buSzPts val="1100"/>
                        <a:buFont typeface="Calibri"/>
                        <a:buNone/>
                      </a:pPr>
                      <a:r>
                        <a:rPr lang="en-US" sz="1100" u="none" cap="none" strike="noStrike"/>
                        <a:t>IEEE Teaching Excellence Hub</a:t>
                      </a:r>
                      <a:endParaRPr sz="1100" u="none" cap="none" strike="noStrike"/>
                    </a:p>
                    <a:p>
                      <a:pPr indent="0" lvl="0" marL="0" marR="0" rtl="0" algn="l">
                        <a:lnSpc>
                          <a:spcPct val="100000"/>
                        </a:lnSpc>
                        <a:spcBef>
                          <a:spcPts val="0"/>
                        </a:spcBef>
                        <a:spcAft>
                          <a:spcPts val="0"/>
                        </a:spcAft>
                        <a:buClr>
                          <a:schemeClr val="dk1"/>
                        </a:buClr>
                        <a:buSzPts val="1100"/>
                        <a:buFont typeface="Calibri"/>
                        <a:buNone/>
                      </a:pPr>
                      <a:r>
                        <a:rPr lang="en-US" sz="1100" u="none" cap="none" strike="noStrike"/>
                        <a:t>IEEE Multiple Use Discount - 3 courses additional 50% off to IEEE Members</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IEEE STEM Summit</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IEEE Credentialing Program</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EPICS in IEEE</a:t>
                      </a:r>
                      <a:endParaRPr sz="1100" u="none" cap="none" strike="noStrike"/>
                    </a:p>
                  </a:txBody>
                  <a:tcPr marT="34300" marB="34300" marR="68575" marL="68575" anchor="ctr">
                    <a:solidFill>
                      <a:srgbClr val="D8E2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TBD</a:t>
                      </a:r>
                      <a:endParaRPr sz="1100" u="none" cap="none" strike="noStrike"/>
                    </a:p>
                  </a:txBody>
                  <a:tcPr marT="34300" marB="34300" marR="68575" marL="68575" anchor="ctr">
                    <a:solidFill>
                      <a:srgbClr val="D8E2F3"/>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22e11c01d7d_0_182"/>
          <p:cNvSpPr txBox="1"/>
          <p:nvPr>
            <p:ph type="title"/>
          </p:nvPr>
        </p:nvSpPr>
        <p:spPr>
          <a:xfrm>
            <a:off x="306038" y="218202"/>
            <a:ext cx="7886700" cy="602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4578"/>
              </a:buClr>
              <a:buSzPts val="2500"/>
              <a:buFont typeface="Calibri"/>
              <a:buNone/>
            </a:pPr>
            <a:r>
              <a:rPr lang="en-US">
                <a:highlight>
                  <a:schemeClr val="lt1"/>
                </a:highlight>
              </a:rPr>
              <a:t>2023 SEOC Committee Members</a:t>
            </a:r>
            <a:endParaRPr>
              <a:highlight>
                <a:schemeClr val="lt1"/>
              </a:highlight>
            </a:endParaRPr>
          </a:p>
        </p:txBody>
      </p:sp>
      <p:sp>
        <p:nvSpPr>
          <p:cNvPr descr="Image result for Marjaneh Issapour" id="829" name="Google Shape;829;g22e11c01d7d_0_182"/>
          <p:cNvSpPr/>
          <p:nvPr/>
        </p:nvSpPr>
        <p:spPr>
          <a:xfrm>
            <a:off x="-10268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aphicFrame>
        <p:nvGraphicFramePr>
          <p:cNvPr id="830" name="Google Shape;830;g22e11c01d7d_0_182"/>
          <p:cNvGraphicFramePr/>
          <p:nvPr/>
        </p:nvGraphicFramePr>
        <p:xfrm>
          <a:off x="68000" y="1346750"/>
          <a:ext cx="3000000" cy="3000000"/>
        </p:xfrm>
        <a:graphic>
          <a:graphicData uri="http://schemas.openxmlformats.org/drawingml/2006/table">
            <a:tbl>
              <a:tblPr>
                <a:noFill/>
                <a:tableStyleId>{8213F4B7-4505-4FF6-9AE5-EFDCE98DA332}</a:tableStyleId>
              </a:tblPr>
              <a:tblGrid>
                <a:gridCol w="1288775"/>
                <a:gridCol w="1288775"/>
                <a:gridCol w="1288775"/>
                <a:gridCol w="1288775"/>
                <a:gridCol w="1288775"/>
                <a:gridCol w="1288775"/>
                <a:gridCol w="1288775"/>
              </a:tblGrid>
              <a:tr h="1759600">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chemeClr val="dk1"/>
                          </a:solidFill>
                          <a:latin typeface="Roboto"/>
                          <a:ea typeface="Roboto"/>
                          <a:cs typeface="Roboto"/>
                          <a:sym typeface="Roboto"/>
                        </a:rPr>
                        <a:t>Deyasini Majumdar</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latin typeface="Roboto"/>
                          <a:ea typeface="Roboto"/>
                          <a:cs typeface="Roboto"/>
                          <a:sym typeface="Roboto"/>
                        </a:rPr>
                        <a:t>SEOC Chair &amp; MGA Representative, R1</a:t>
                      </a:r>
                      <a:endParaRPr sz="1000" u="none" cap="none" strike="noStrike">
                        <a:solidFill>
                          <a:schemeClr val="dk1"/>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latin typeface="Roboto"/>
                          <a:ea typeface="Roboto"/>
                          <a:cs typeface="Roboto"/>
                          <a:sym typeface="Roboto"/>
                        </a:rPr>
                        <a:t>]\</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chemeClr val="dk1"/>
                          </a:solidFill>
                          <a:latin typeface="Roboto"/>
                          <a:ea typeface="Roboto"/>
                          <a:cs typeface="Roboto"/>
                          <a:sym typeface="Roboto"/>
                        </a:rPr>
                        <a:t>Lorena Garcia </a:t>
                      </a:r>
                      <a:br>
                        <a:rPr b="1" lang="en-US" sz="1000" u="none" cap="none" strike="noStrike">
                          <a:solidFill>
                            <a:schemeClr val="dk1"/>
                          </a:solidFill>
                          <a:latin typeface="Roboto"/>
                          <a:ea typeface="Roboto"/>
                          <a:cs typeface="Roboto"/>
                          <a:sym typeface="Roboto"/>
                        </a:rPr>
                      </a:br>
                      <a:r>
                        <a:rPr lang="en-US" sz="1000" u="none" cap="none" strike="noStrike">
                          <a:solidFill>
                            <a:schemeClr val="dk1"/>
                          </a:solidFill>
                          <a:latin typeface="Roboto"/>
                          <a:ea typeface="Roboto"/>
                          <a:cs typeface="Roboto"/>
                          <a:sym typeface="Roboto"/>
                        </a:rPr>
                        <a:t>MGA Representative, R7</a:t>
                      </a:r>
                      <a:endParaRPr sz="1000" u="none" cap="none" strike="noStrike">
                        <a:solidFill>
                          <a:schemeClr val="dk1"/>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b="1" lang="en-US" sz="1000">
                          <a:solidFill>
                            <a:schemeClr val="dk1"/>
                          </a:solidFill>
                          <a:latin typeface="Roboto"/>
                          <a:ea typeface="Roboto"/>
                          <a:cs typeface="Roboto"/>
                          <a:sym typeface="Roboto"/>
                        </a:rPr>
                        <a:t>Durga Misra</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Roboto"/>
                          <a:ea typeface="Roboto"/>
                          <a:cs typeface="Roboto"/>
                          <a:sym typeface="Roboto"/>
                        </a:rPr>
                        <a:t>Region 1</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Roboto"/>
                          <a:ea typeface="Roboto"/>
                          <a:cs typeface="Roboto"/>
                          <a:sym typeface="Roboto"/>
                        </a:rPr>
                        <a:t>Representative</a:t>
                      </a:r>
                      <a:endParaRPr sz="1000" u="none" cap="none" strike="noStrike">
                        <a:solidFill>
                          <a:schemeClr val="dk1"/>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chemeClr val="dk1"/>
                          </a:solidFill>
                          <a:latin typeface="Roboto"/>
                          <a:ea typeface="Roboto"/>
                          <a:cs typeface="Roboto"/>
                          <a:sym typeface="Roboto"/>
                        </a:rPr>
                        <a:t>Shayan (Sean) Taheri</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latin typeface="Roboto"/>
                          <a:ea typeface="Roboto"/>
                          <a:cs typeface="Roboto"/>
                          <a:sym typeface="Roboto"/>
                        </a:rPr>
                        <a:t>Region 2 Representative</a:t>
                      </a:r>
                      <a:endParaRPr sz="1000" u="none" cap="none" strike="noStrike">
                        <a:solidFill>
                          <a:schemeClr val="dk1"/>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1" lang="en-US" sz="1000" u="none" cap="none" strike="noStrike">
                          <a:solidFill>
                            <a:schemeClr val="dk1"/>
                          </a:solidFill>
                          <a:latin typeface="Roboto"/>
                          <a:ea typeface="Roboto"/>
                          <a:cs typeface="Roboto"/>
                          <a:sym typeface="Roboto"/>
                        </a:rPr>
                        <a:t>Damith Wickramanayake</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latin typeface="Roboto"/>
                          <a:ea typeface="Roboto"/>
                          <a:cs typeface="Roboto"/>
                          <a:sym typeface="Roboto"/>
                        </a:rPr>
                        <a:t>Region 3 Representative</a:t>
                      </a:r>
                      <a:endParaRPr sz="1000" u="none" cap="none" strike="noStrike">
                        <a:solidFill>
                          <a:schemeClr val="dk1"/>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chemeClr val="dk1"/>
                          </a:solidFill>
                          <a:latin typeface="Roboto"/>
                          <a:ea typeface="Roboto"/>
                          <a:cs typeface="Roboto"/>
                          <a:sym typeface="Roboto"/>
                        </a:rPr>
                        <a:t>Anu Gokhale</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latin typeface="Roboto"/>
                          <a:ea typeface="Roboto"/>
                          <a:cs typeface="Roboto"/>
                          <a:sym typeface="Roboto"/>
                        </a:rPr>
                        <a:t>Region 4 Representative</a:t>
                      </a:r>
                      <a:endParaRPr sz="1000" u="none" cap="none" strike="noStrike">
                        <a:solidFill>
                          <a:schemeClr val="dk1"/>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chemeClr val="dk1"/>
                          </a:solidFill>
                          <a:latin typeface="Roboto"/>
                          <a:ea typeface="Roboto"/>
                          <a:cs typeface="Roboto"/>
                          <a:sym typeface="Roboto"/>
                        </a:rPr>
                        <a:t>Donald Dunn</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b="1" lang="en-US" sz="1000" u="none" cap="none" strike="noStrike">
                          <a:solidFill>
                            <a:schemeClr val="dk1"/>
                          </a:solidFill>
                          <a:latin typeface="Roboto"/>
                          <a:ea typeface="Roboto"/>
                          <a:cs typeface="Roboto"/>
                          <a:sym typeface="Roboto"/>
                        </a:rPr>
                        <a:t>Donald Dunn</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Roboto"/>
                          <a:ea typeface="Roboto"/>
                          <a:cs typeface="Roboto"/>
                          <a:sym typeface="Roboto"/>
                        </a:rPr>
                        <a:t>Region 5 Representative</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txBody>
                  <a:tcPr marT="91425" marB="91425" marR="91425" marL="91425" anchor="ctr"/>
                </a:tc>
              </a:tr>
              <a:tr h="1559550">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1" lang="en-US" sz="1000" u="none" cap="none" strike="noStrike">
                          <a:solidFill>
                            <a:schemeClr val="dk1"/>
                          </a:solidFill>
                          <a:latin typeface="Roboto"/>
                          <a:ea typeface="Roboto"/>
                          <a:cs typeface="Roboto"/>
                          <a:sym typeface="Roboto"/>
                        </a:rPr>
                        <a:t>Mostafa Mortezaie</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Roboto"/>
                          <a:ea typeface="Roboto"/>
                          <a:cs typeface="Roboto"/>
                          <a:sym typeface="Roboto"/>
                        </a:rPr>
                        <a:t>Region 6 Representative</a:t>
                      </a:r>
                      <a:endParaRPr sz="1000" u="none" cap="none" strike="noStrike">
                        <a:solidFill>
                          <a:schemeClr val="dk1"/>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b="1" lang="en-US" sz="1000" u="none" cap="none" strike="noStrike">
                          <a:solidFill>
                            <a:schemeClr val="dk1"/>
                          </a:solidFill>
                          <a:latin typeface="Roboto"/>
                          <a:ea typeface="Roboto"/>
                          <a:cs typeface="Roboto"/>
                          <a:sym typeface="Roboto"/>
                        </a:rPr>
                        <a:t>Asadollah Norouzi</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chemeClr val="dk1"/>
                          </a:solidFill>
                          <a:latin typeface="Roboto"/>
                          <a:ea typeface="Roboto"/>
                          <a:cs typeface="Roboto"/>
                          <a:sym typeface="Roboto"/>
                        </a:rPr>
                        <a:t>Region 7 Representative</a:t>
                      </a:r>
                      <a:endParaRPr sz="1000" u="none" cap="none" strike="noStrike">
                        <a:solidFill>
                          <a:schemeClr val="dk1"/>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b="1" lang="en-US" sz="1000" u="none" cap="none" strike="noStrike">
                          <a:solidFill>
                            <a:schemeClr val="dk1"/>
                          </a:solidFill>
                          <a:latin typeface="Roboto"/>
                          <a:ea typeface="Roboto"/>
                          <a:cs typeface="Roboto"/>
                          <a:sym typeface="Roboto"/>
                        </a:rPr>
                        <a:t>Andrejs Romanovs</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Roboto"/>
                          <a:ea typeface="Roboto"/>
                          <a:cs typeface="Roboto"/>
                          <a:sym typeface="Roboto"/>
                        </a:rPr>
                        <a:t>Region 8</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Roboto"/>
                          <a:ea typeface="Roboto"/>
                          <a:cs typeface="Roboto"/>
                          <a:sym typeface="Roboto"/>
                        </a:rPr>
                        <a:t>Representative</a:t>
                      </a:r>
                      <a:endParaRPr sz="1000" u="none" cap="none" strike="noStrike">
                        <a:solidFill>
                          <a:schemeClr val="dk1"/>
                        </a:solidFill>
                        <a:latin typeface="Roboto"/>
                        <a:ea typeface="Roboto"/>
                        <a:cs typeface="Roboto"/>
                        <a:sym typeface="Roboto"/>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000"/>
                        <a:buFont typeface="Arial"/>
                        <a:buNone/>
                      </a:pPr>
                      <a:r>
                        <a:rPr b="1" lang="en-US" sz="1000" u="none" cap="none" strike="noStrike">
                          <a:solidFill>
                            <a:schemeClr val="dk1"/>
                          </a:solidFill>
                          <a:latin typeface="Roboto"/>
                          <a:ea typeface="Roboto"/>
                          <a:cs typeface="Roboto"/>
                          <a:sym typeface="Roboto"/>
                        </a:rPr>
                        <a:t>Diego Benitez Mejia</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latin typeface="Roboto"/>
                          <a:ea typeface="Roboto"/>
                          <a:cs typeface="Roboto"/>
                          <a:sym typeface="Roboto"/>
                        </a:rPr>
                        <a:t>Region 9</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latin typeface="Roboto"/>
                          <a:ea typeface="Roboto"/>
                          <a:cs typeface="Roboto"/>
                          <a:sym typeface="Roboto"/>
                        </a:rPr>
                        <a:t>Representative</a:t>
                      </a:r>
                      <a:endParaRPr sz="1000" u="none" cap="none" strike="noStrike">
                        <a:solidFill>
                          <a:schemeClr val="dk1"/>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chemeClr val="dk1"/>
                          </a:solidFill>
                          <a:latin typeface="Roboto"/>
                          <a:ea typeface="Roboto"/>
                          <a:cs typeface="Roboto"/>
                          <a:sym typeface="Roboto"/>
                        </a:rPr>
                        <a:t>Chi Un (Leon) Lei</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latin typeface="Roboto"/>
                          <a:ea typeface="Roboto"/>
                          <a:cs typeface="Roboto"/>
                          <a:sym typeface="Roboto"/>
                        </a:rPr>
                        <a:t>Region 10</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latin typeface="Roboto"/>
                          <a:ea typeface="Roboto"/>
                          <a:cs typeface="Roboto"/>
                          <a:sym typeface="Roboto"/>
                        </a:rPr>
                        <a:t>Representative</a:t>
                      </a:r>
                      <a:endParaRPr sz="1000" u="none" cap="none" strike="noStrike">
                        <a:solidFill>
                          <a:schemeClr val="dk1"/>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b="1" lang="en-US" sz="1000" u="none" cap="none" strike="noStrike">
                          <a:solidFill>
                            <a:schemeClr val="dk1"/>
                          </a:solidFill>
                          <a:latin typeface="Roboto"/>
                          <a:ea typeface="Roboto"/>
                          <a:cs typeface="Roboto"/>
                          <a:sym typeface="Roboto"/>
                        </a:rPr>
                        <a:t>Rabab Ward</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latin typeface="Roboto"/>
                          <a:ea typeface="Roboto"/>
                          <a:cs typeface="Roboto"/>
                          <a:sym typeface="Roboto"/>
                        </a:rPr>
                        <a:t>EAB Vice </a:t>
                      </a:r>
                      <a:endParaRPr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en-US" sz="1000" u="none" cap="none" strike="noStrike">
                          <a:solidFill>
                            <a:schemeClr val="dk1"/>
                          </a:solidFill>
                          <a:latin typeface="Roboto"/>
                          <a:ea typeface="Roboto"/>
                          <a:cs typeface="Roboto"/>
                          <a:sym typeface="Roboto"/>
                        </a:rPr>
                        <a:t>President, R7</a:t>
                      </a:r>
                      <a:endParaRPr sz="1000" u="none" cap="none" strike="noStrike">
                        <a:solidFill>
                          <a:schemeClr val="dk1"/>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1" lang="en-US" sz="1000" u="none" cap="none" strike="noStrike">
                          <a:solidFill>
                            <a:schemeClr val="dk1"/>
                          </a:solidFill>
                          <a:latin typeface="Roboto"/>
                          <a:ea typeface="Roboto"/>
                          <a:cs typeface="Roboto"/>
                          <a:sym typeface="Roboto"/>
                        </a:rPr>
                        <a:t>Staff support</a:t>
                      </a:r>
                      <a:br>
                        <a:rPr b="1" lang="en-US" sz="1000" u="none" cap="none" strike="noStrike">
                          <a:solidFill>
                            <a:schemeClr val="dk1"/>
                          </a:solidFill>
                          <a:latin typeface="Roboto"/>
                          <a:ea typeface="Roboto"/>
                          <a:cs typeface="Roboto"/>
                          <a:sym typeface="Roboto"/>
                        </a:rPr>
                      </a:br>
                      <a:r>
                        <a:rPr lang="en-US" sz="1000" u="none" cap="none" strike="noStrike">
                          <a:solidFill>
                            <a:schemeClr val="dk1"/>
                          </a:solidFill>
                          <a:latin typeface="Roboto"/>
                          <a:ea typeface="Roboto"/>
                          <a:cs typeface="Roboto"/>
                          <a:sym typeface="Roboto"/>
                        </a:rPr>
                        <a:t>Rachel O. Warnick Jordanna Coyle</a:t>
                      </a:r>
                      <a:endParaRPr b="1" sz="1000" u="none" cap="none" strike="noStrike">
                        <a:solidFill>
                          <a:schemeClr val="dk1"/>
                        </a:solidFill>
                        <a:latin typeface="Roboto"/>
                        <a:ea typeface="Roboto"/>
                        <a:cs typeface="Roboto"/>
                        <a:sym typeface="Roboto"/>
                      </a:endParaRPr>
                    </a:p>
                  </a:txBody>
                  <a:tcPr marT="91425" marB="91425" marR="91425" marL="91425" anchor="ctr"/>
                </a:tc>
              </a:tr>
            </a:tbl>
          </a:graphicData>
        </a:graphic>
      </p:graphicFrame>
      <p:pic>
        <p:nvPicPr>
          <p:cNvPr id="831" name="Google Shape;831;g22e11c01d7d_0_182"/>
          <p:cNvPicPr preferRelativeResize="0"/>
          <p:nvPr/>
        </p:nvPicPr>
        <p:blipFill rotWithShape="1">
          <a:blip r:embed="rId3">
            <a:alphaModFix/>
          </a:blip>
          <a:srcRect b="0" l="0" r="0" t="0"/>
          <a:stretch/>
        </p:blipFill>
        <p:spPr>
          <a:xfrm>
            <a:off x="306050" y="1455150"/>
            <a:ext cx="849950" cy="937450"/>
          </a:xfrm>
          <a:prstGeom prst="rect">
            <a:avLst/>
          </a:prstGeom>
          <a:noFill/>
          <a:ln>
            <a:noFill/>
          </a:ln>
        </p:spPr>
      </p:pic>
      <p:pic>
        <p:nvPicPr>
          <p:cNvPr id="832" name="Google Shape;832;g22e11c01d7d_0_182"/>
          <p:cNvPicPr preferRelativeResize="0"/>
          <p:nvPr/>
        </p:nvPicPr>
        <p:blipFill rotWithShape="1">
          <a:blip r:embed="rId4">
            <a:alphaModFix/>
          </a:blip>
          <a:srcRect b="0" l="0" r="0" t="0"/>
          <a:stretch/>
        </p:blipFill>
        <p:spPr>
          <a:xfrm>
            <a:off x="5482525" y="1451025"/>
            <a:ext cx="731975" cy="901906"/>
          </a:xfrm>
          <a:prstGeom prst="rect">
            <a:avLst/>
          </a:prstGeom>
          <a:noFill/>
          <a:ln>
            <a:noFill/>
          </a:ln>
        </p:spPr>
      </p:pic>
      <p:pic>
        <p:nvPicPr>
          <p:cNvPr id="833" name="Google Shape;833;g22e11c01d7d_0_182"/>
          <p:cNvPicPr preferRelativeResize="0"/>
          <p:nvPr/>
        </p:nvPicPr>
        <p:blipFill rotWithShape="1">
          <a:blip r:embed="rId5">
            <a:alphaModFix/>
          </a:blip>
          <a:srcRect b="0" l="0" r="0" t="0"/>
          <a:stretch/>
        </p:blipFill>
        <p:spPr>
          <a:xfrm>
            <a:off x="6828675" y="1451025"/>
            <a:ext cx="679721" cy="901900"/>
          </a:xfrm>
          <a:prstGeom prst="rect">
            <a:avLst/>
          </a:prstGeom>
          <a:noFill/>
          <a:ln>
            <a:noFill/>
          </a:ln>
        </p:spPr>
      </p:pic>
      <p:pic>
        <p:nvPicPr>
          <p:cNvPr id="834" name="Google Shape;834;g22e11c01d7d_0_182"/>
          <p:cNvPicPr preferRelativeResize="0"/>
          <p:nvPr/>
        </p:nvPicPr>
        <p:blipFill rotWithShape="1">
          <a:blip r:embed="rId6">
            <a:alphaModFix/>
          </a:blip>
          <a:srcRect b="0" l="0" r="0" t="0"/>
          <a:stretch/>
        </p:blipFill>
        <p:spPr>
          <a:xfrm>
            <a:off x="8085325" y="1444498"/>
            <a:ext cx="731975" cy="914958"/>
          </a:xfrm>
          <a:prstGeom prst="rect">
            <a:avLst/>
          </a:prstGeom>
          <a:noFill/>
          <a:ln>
            <a:noFill/>
          </a:ln>
        </p:spPr>
      </p:pic>
      <p:sp>
        <p:nvSpPr>
          <p:cNvPr id="835" name="Google Shape;835;g22e11c01d7d_0_182"/>
          <p:cNvSpPr txBox="1"/>
          <p:nvPr/>
        </p:nvSpPr>
        <p:spPr>
          <a:xfrm>
            <a:off x="7082850" y="4765550"/>
            <a:ext cx="156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Calibri"/>
              <a:ea typeface="Calibri"/>
              <a:cs typeface="Calibri"/>
              <a:sym typeface="Calibri"/>
            </a:endParaRPr>
          </a:p>
        </p:txBody>
      </p:sp>
      <p:pic>
        <p:nvPicPr>
          <p:cNvPr id="836" name="Google Shape;836;g22e11c01d7d_0_182"/>
          <p:cNvPicPr preferRelativeResize="0"/>
          <p:nvPr/>
        </p:nvPicPr>
        <p:blipFill rotWithShape="1">
          <a:blip r:embed="rId7">
            <a:alphaModFix/>
          </a:blip>
          <a:srcRect b="0" l="0" r="0" t="0"/>
          <a:stretch/>
        </p:blipFill>
        <p:spPr>
          <a:xfrm>
            <a:off x="1555574" y="1461587"/>
            <a:ext cx="924575" cy="924575"/>
          </a:xfrm>
          <a:prstGeom prst="rect">
            <a:avLst/>
          </a:prstGeom>
          <a:noFill/>
          <a:ln>
            <a:noFill/>
          </a:ln>
        </p:spPr>
      </p:pic>
      <p:pic>
        <p:nvPicPr>
          <p:cNvPr id="837" name="Google Shape;837;g22e11c01d7d_0_182"/>
          <p:cNvPicPr preferRelativeResize="0"/>
          <p:nvPr/>
        </p:nvPicPr>
        <p:blipFill rotWithShape="1">
          <a:blip r:embed="rId8">
            <a:alphaModFix/>
          </a:blip>
          <a:srcRect b="0" l="0" r="0" t="0"/>
          <a:stretch/>
        </p:blipFill>
        <p:spPr>
          <a:xfrm>
            <a:off x="4109713" y="3153650"/>
            <a:ext cx="924576" cy="924576"/>
          </a:xfrm>
          <a:prstGeom prst="rect">
            <a:avLst/>
          </a:prstGeom>
          <a:noFill/>
          <a:ln>
            <a:noFill/>
          </a:ln>
        </p:spPr>
      </p:pic>
      <p:pic>
        <p:nvPicPr>
          <p:cNvPr id="838" name="Google Shape;838;g22e11c01d7d_0_182"/>
          <p:cNvPicPr preferRelativeResize="0"/>
          <p:nvPr/>
        </p:nvPicPr>
        <p:blipFill rotWithShape="1">
          <a:blip r:embed="rId9">
            <a:alphaModFix/>
          </a:blip>
          <a:srcRect b="0" l="0" r="0" t="0"/>
          <a:stretch/>
        </p:blipFill>
        <p:spPr>
          <a:xfrm>
            <a:off x="1592875" y="3153638"/>
            <a:ext cx="849950" cy="849950"/>
          </a:xfrm>
          <a:prstGeom prst="rect">
            <a:avLst/>
          </a:prstGeom>
          <a:noFill/>
          <a:ln>
            <a:noFill/>
          </a:ln>
        </p:spPr>
      </p:pic>
      <p:pic>
        <p:nvPicPr>
          <p:cNvPr id="839" name="Google Shape;839;g22e11c01d7d_0_182"/>
          <p:cNvPicPr preferRelativeResize="0"/>
          <p:nvPr/>
        </p:nvPicPr>
        <p:blipFill rotWithShape="1">
          <a:blip r:embed="rId10">
            <a:alphaModFix/>
          </a:blip>
          <a:srcRect b="0" l="0" r="0" t="0"/>
          <a:stretch/>
        </p:blipFill>
        <p:spPr>
          <a:xfrm>
            <a:off x="2879725" y="3190963"/>
            <a:ext cx="849950" cy="849950"/>
          </a:xfrm>
          <a:prstGeom prst="rect">
            <a:avLst/>
          </a:prstGeom>
          <a:noFill/>
          <a:ln>
            <a:noFill/>
          </a:ln>
        </p:spPr>
      </p:pic>
      <p:pic>
        <p:nvPicPr>
          <p:cNvPr id="840" name="Google Shape;840;g22e11c01d7d_0_182"/>
          <p:cNvPicPr preferRelativeResize="0"/>
          <p:nvPr/>
        </p:nvPicPr>
        <p:blipFill rotWithShape="1">
          <a:blip r:embed="rId11">
            <a:alphaModFix/>
          </a:blip>
          <a:srcRect b="0" l="0" r="0" t="0"/>
          <a:stretch/>
        </p:blipFill>
        <p:spPr>
          <a:xfrm>
            <a:off x="5386225" y="3153650"/>
            <a:ext cx="924575" cy="924575"/>
          </a:xfrm>
          <a:prstGeom prst="rect">
            <a:avLst/>
          </a:prstGeom>
          <a:noFill/>
          <a:ln>
            <a:noFill/>
          </a:ln>
        </p:spPr>
      </p:pic>
      <p:pic>
        <p:nvPicPr>
          <p:cNvPr id="841" name="Google Shape;841;g22e11c01d7d_0_182"/>
          <p:cNvPicPr preferRelativeResize="0"/>
          <p:nvPr/>
        </p:nvPicPr>
        <p:blipFill rotWithShape="1">
          <a:blip r:embed="rId12">
            <a:alphaModFix/>
          </a:blip>
          <a:srcRect b="10760" l="0" r="0" t="0"/>
          <a:stretch/>
        </p:blipFill>
        <p:spPr>
          <a:xfrm>
            <a:off x="4153738" y="1427924"/>
            <a:ext cx="849949" cy="948100"/>
          </a:xfrm>
          <a:prstGeom prst="rect">
            <a:avLst/>
          </a:prstGeom>
          <a:noFill/>
          <a:ln>
            <a:noFill/>
          </a:ln>
        </p:spPr>
      </p:pic>
      <p:pic>
        <p:nvPicPr>
          <p:cNvPr id="842" name="Google Shape;842;g22e11c01d7d_0_182"/>
          <p:cNvPicPr preferRelativeResize="0"/>
          <p:nvPr/>
        </p:nvPicPr>
        <p:blipFill rotWithShape="1">
          <a:blip r:embed="rId13">
            <a:alphaModFix/>
          </a:blip>
          <a:srcRect b="0" l="0" r="0" t="0"/>
          <a:stretch/>
        </p:blipFill>
        <p:spPr>
          <a:xfrm>
            <a:off x="231400" y="3190975"/>
            <a:ext cx="924575" cy="924575"/>
          </a:xfrm>
          <a:prstGeom prst="rect">
            <a:avLst/>
          </a:prstGeom>
          <a:noFill/>
          <a:ln>
            <a:noFill/>
          </a:ln>
        </p:spPr>
      </p:pic>
      <p:pic>
        <p:nvPicPr>
          <p:cNvPr descr="SPS Pioneers in IEEE History: Member Highlight: Prof. Rabab Ward | IEEE  Signal Processing Society" id="843" name="Google Shape;843;g22e11c01d7d_0_182"/>
          <p:cNvPicPr preferRelativeResize="0"/>
          <p:nvPr/>
        </p:nvPicPr>
        <p:blipFill rotWithShape="1">
          <a:blip r:embed="rId14">
            <a:alphaModFix/>
          </a:blip>
          <a:srcRect b="0" l="0" r="0" t="0"/>
          <a:stretch/>
        </p:blipFill>
        <p:spPr>
          <a:xfrm>
            <a:off x="6828678" y="3179283"/>
            <a:ext cx="679725" cy="947947"/>
          </a:xfrm>
          <a:prstGeom prst="rect">
            <a:avLst/>
          </a:prstGeom>
          <a:noFill/>
          <a:ln>
            <a:noFill/>
          </a:ln>
        </p:spPr>
      </p:pic>
      <p:pic>
        <p:nvPicPr>
          <p:cNvPr descr="A person smiling for the camera&#10;&#10;Description automatically generated with medium confidence" id="844" name="Google Shape;844;g22e11c01d7d_0_182"/>
          <p:cNvPicPr preferRelativeResize="0"/>
          <p:nvPr/>
        </p:nvPicPr>
        <p:blipFill rotWithShape="1">
          <a:blip r:embed="rId15">
            <a:alphaModFix/>
          </a:blip>
          <a:srcRect b="0" l="0" r="0" t="0"/>
          <a:stretch/>
        </p:blipFill>
        <p:spPr>
          <a:xfrm>
            <a:off x="7845600" y="3179275"/>
            <a:ext cx="560300" cy="553523"/>
          </a:xfrm>
          <a:prstGeom prst="rect">
            <a:avLst/>
          </a:prstGeom>
          <a:noFill/>
          <a:ln>
            <a:noFill/>
          </a:ln>
        </p:spPr>
      </p:pic>
      <p:pic>
        <p:nvPicPr>
          <p:cNvPr id="845" name="Google Shape;845;g22e11c01d7d_0_182"/>
          <p:cNvPicPr preferRelativeResize="0"/>
          <p:nvPr/>
        </p:nvPicPr>
        <p:blipFill rotWithShape="1">
          <a:blip r:embed="rId16">
            <a:alphaModFix/>
          </a:blip>
          <a:srcRect b="0" l="0" r="0" t="0"/>
          <a:stretch/>
        </p:blipFill>
        <p:spPr>
          <a:xfrm>
            <a:off x="8405888" y="3524727"/>
            <a:ext cx="560300" cy="553500"/>
          </a:xfrm>
          <a:prstGeom prst="rect">
            <a:avLst/>
          </a:prstGeom>
          <a:noFill/>
          <a:ln>
            <a:noFill/>
          </a:ln>
        </p:spPr>
      </p:pic>
      <p:pic>
        <p:nvPicPr>
          <p:cNvPr id="846" name="Google Shape;846;g22e11c01d7d_0_182"/>
          <p:cNvPicPr preferRelativeResize="0"/>
          <p:nvPr/>
        </p:nvPicPr>
        <p:blipFill>
          <a:blip r:embed="rId17">
            <a:alphaModFix/>
          </a:blip>
          <a:stretch>
            <a:fillRect/>
          </a:stretch>
        </p:blipFill>
        <p:spPr>
          <a:xfrm>
            <a:off x="2805113" y="1461588"/>
            <a:ext cx="924575" cy="924575"/>
          </a:xfrm>
          <a:prstGeom prst="rect">
            <a:avLst/>
          </a:prstGeom>
          <a:noFill/>
          <a:ln>
            <a:noFill/>
          </a:ln>
        </p:spPr>
      </p:pic>
      <p:sp>
        <p:nvSpPr>
          <p:cNvPr id="847" name="Google Shape;847;g22e11c01d7d_0_182"/>
          <p:cNvSpPr/>
          <p:nvPr/>
        </p:nvSpPr>
        <p:spPr>
          <a:xfrm>
            <a:off x="2761050" y="1209700"/>
            <a:ext cx="1105200" cy="1815300"/>
          </a:xfrm>
          <a:prstGeom prst="roundRect">
            <a:avLst>
              <a:gd fmla="val 16667" name="adj"/>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20a5a102d9a_0_3"/>
          <p:cNvSpPr txBox="1"/>
          <p:nvPr>
            <p:ph idx="1" type="body"/>
          </p:nvPr>
        </p:nvSpPr>
        <p:spPr>
          <a:xfrm>
            <a:off x="628650" y="1275069"/>
            <a:ext cx="7886700" cy="31446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750"/>
              </a:spcBef>
              <a:spcAft>
                <a:spcPts val="0"/>
              </a:spcAft>
              <a:buSzPts val="2200"/>
              <a:buChar char="●"/>
            </a:pPr>
            <a:r>
              <a:rPr lang="en-US" sz="2200"/>
              <a:t>Welcome &amp; Roll Call</a:t>
            </a:r>
            <a:endParaRPr sz="2200"/>
          </a:p>
          <a:p>
            <a:pPr indent="-368300" lvl="0" marL="457200" rtl="0" algn="l">
              <a:lnSpc>
                <a:spcPct val="90000"/>
              </a:lnSpc>
              <a:spcBef>
                <a:spcPts val="750"/>
              </a:spcBef>
              <a:spcAft>
                <a:spcPts val="0"/>
              </a:spcAft>
              <a:buSzPts val="2200"/>
              <a:buChar char="●"/>
            </a:pPr>
            <a:r>
              <a:rPr lang="en-US" sz="2200"/>
              <a:t>IEEE eLearning 50% Discount</a:t>
            </a:r>
            <a:endParaRPr sz="2200"/>
          </a:p>
          <a:p>
            <a:pPr indent="-368300" lvl="0" marL="457200" rtl="0" algn="l">
              <a:lnSpc>
                <a:spcPct val="90000"/>
              </a:lnSpc>
              <a:spcBef>
                <a:spcPts val="750"/>
              </a:spcBef>
              <a:spcAft>
                <a:spcPts val="0"/>
              </a:spcAft>
              <a:buSzPts val="2200"/>
              <a:buChar char="●"/>
            </a:pPr>
            <a:r>
              <a:rPr lang="en-US" sz="2200"/>
              <a:t>Finalize 5 Year Strategic Plan Input</a:t>
            </a:r>
            <a:endParaRPr sz="2200"/>
          </a:p>
          <a:p>
            <a:pPr indent="-368300" lvl="0" marL="457200" rtl="0" algn="l">
              <a:lnSpc>
                <a:spcPct val="90000"/>
              </a:lnSpc>
              <a:spcBef>
                <a:spcPts val="750"/>
              </a:spcBef>
              <a:spcAft>
                <a:spcPts val="0"/>
              </a:spcAft>
              <a:buSzPts val="2200"/>
              <a:buChar char="●"/>
            </a:pPr>
            <a:r>
              <a:rPr lang="en-US" sz="2200"/>
              <a:t>Climate Change</a:t>
            </a:r>
            <a:endParaRPr sz="2200"/>
          </a:p>
          <a:p>
            <a:pPr indent="-368300" lvl="0" marL="457200" rtl="0" algn="l">
              <a:lnSpc>
                <a:spcPct val="90000"/>
              </a:lnSpc>
              <a:spcBef>
                <a:spcPts val="750"/>
              </a:spcBef>
              <a:spcAft>
                <a:spcPts val="0"/>
              </a:spcAft>
              <a:buSzPts val="2200"/>
              <a:buChar char="●"/>
            </a:pPr>
            <a:r>
              <a:rPr lang="en-US" sz="2200"/>
              <a:t>Questions</a:t>
            </a:r>
            <a:endParaRPr sz="2200"/>
          </a:p>
          <a:p>
            <a:pPr indent="0" lvl="0" marL="0" rtl="0" algn="l">
              <a:lnSpc>
                <a:spcPct val="90000"/>
              </a:lnSpc>
              <a:spcBef>
                <a:spcPts val="750"/>
              </a:spcBef>
              <a:spcAft>
                <a:spcPts val="0"/>
              </a:spcAft>
              <a:buSzPts val="1800"/>
              <a:buNone/>
            </a:pPr>
            <a:r>
              <a:t/>
            </a:r>
            <a:endParaRPr/>
          </a:p>
        </p:txBody>
      </p:sp>
      <p:sp>
        <p:nvSpPr>
          <p:cNvPr id="854" name="Google Shape;854;g20a5a102d9a_0_3"/>
          <p:cNvSpPr txBox="1"/>
          <p:nvPr>
            <p:ph idx="12" type="sldNum"/>
          </p:nvPr>
        </p:nvSpPr>
        <p:spPr>
          <a:xfrm>
            <a:off x="139416" y="4792807"/>
            <a:ext cx="425400" cy="33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855" name="Google Shape;855;g20a5a102d9a_0_3"/>
          <p:cNvSpPr txBox="1"/>
          <p:nvPr>
            <p:ph type="title"/>
          </p:nvPr>
        </p:nvSpPr>
        <p:spPr>
          <a:xfrm>
            <a:off x="628650" y="194940"/>
            <a:ext cx="7886700" cy="602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500"/>
              <a:buNone/>
            </a:pPr>
            <a:r>
              <a:rPr lang="en-US"/>
              <a:t>Meeting Agenda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20a5a102d9a_0_322"/>
          <p:cNvSpPr txBox="1"/>
          <p:nvPr>
            <p:ph idx="1" type="body"/>
          </p:nvPr>
        </p:nvSpPr>
        <p:spPr>
          <a:xfrm>
            <a:off x="3721542" y="2108633"/>
            <a:ext cx="5068500" cy="1214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0067A2"/>
              </a:buClr>
              <a:buSzPts val="2100"/>
              <a:buNone/>
            </a:pPr>
            <a:r>
              <a:rPr lang="en-US"/>
              <a:t>New Member Discount:</a:t>
            </a:r>
            <a:endParaRPr/>
          </a:p>
          <a:p>
            <a:pPr indent="0" lvl="0" marL="0" rtl="0" algn="l">
              <a:lnSpc>
                <a:spcPct val="90000"/>
              </a:lnSpc>
              <a:spcBef>
                <a:spcPts val="800"/>
              </a:spcBef>
              <a:spcAft>
                <a:spcPts val="0"/>
              </a:spcAft>
              <a:buClr>
                <a:srgbClr val="0067A2"/>
              </a:buClr>
              <a:buSzPts val="2100"/>
              <a:buNone/>
            </a:pPr>
            <a:r>
              <a:rPr lang="en-US"/>
              <a:t>Save an Additional 50% on </a:t>
            </a:r>
            <a:br>
              <a:rPr lang="en-US"/>
            </a:br>
            <a:r>
              <a:rPr lang="en-US"/>
              <a:t>IEEE eLearning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20a5a102d9a_0_326"/>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a:t>‹#›</a:t>
            </a:fld>
            <a:endParaRPr/>
          </a:p>
        </p:txBody>
      </p:sp>
      <p:sp>
        <p:nvSpPr>
          <p:cNvPr id="866" name="Google Shape;866;g20a5a102d9a_0_326"/>
          <p:cNvSpPr txBox="1"/>
          <p:nvPr>
            <p:ph idx="1" type="body"/>
          </p:nvPr>
        </p:nvSpPr>
        <p:spPr>
          <a:xfrm>
            <a:off x="477607" y="475724"/>
            <a:ext cx="8375700" cy="9330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0067A2"/>
              </a:buClr>
              <a:buSzPts val="2100"/>
              <a:buNone/>
            </a:pPr>
            <a:r>
              <a:rPr lang="en-US"/>
              <a:t>New Member Discount: </a:t>
            </a:r>
            <a:br>
              <a:rPr lang="en-US"/>
            </a:br>
            <a:r>
              <a:rPr lang="en-US"/>
              <a:t>Save an Additional 50% on IEEE eLearning</a:t>
            </a:r>
            <a:endParaRPr/>
          </a:p>
          <a:p>
            <a:pPr indent="0" lvl="0" marL="0" rtl="0" algn="l">
              <a:lnSpc>
                <a:spcPct val="90000"/>
              </a:lnSpc>
              <a:spcBef>
                <a:spcPts val="800"/>
              </a:spcBef>
              <a:spcAft>
                <a:spcPts val="0"/>
              </a:spcAft>
              <a:buClr>
                <a:srgbClr val="0067A2"/>
              </a:buClr>
              <a:buSzPts val="2100"/>
              <a:buNone/>
            </a:pPr>
            <a:r>
              <a:rPr b="0" lang="en-US"/>
              <a:t>How did we get here?</a:t>
            </a:r>
            <a:endParaRPr/>
          </a:p>
        </p:txBody>
      </p:sp>
      <p:sp>
        <p:nvSpPr>
          <p:cNvPr id="867" name="Google Shape;867;g20a5a102d9a_0_326"/>
          <p:cNvSpPr txBox="1"/>
          <p:nvPr>
            <p:ph idx="2" type="body"/>
          </p:nvPr>
        </p:nvSpPr>
        <p:spPr>
          <a:xfrm>
            <a:off x="477608" y="1572961"/>
            <a:ext cx="3337800" cy="24570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SzPts val="2000"/>
              <a:buNone/>
            </a:pPr>
            <a:r>
              <a:rPr lang="en-US" sz="1400">
                <a:solidFill>
                  <a:srgbClr val="7F7F7F"/>
                </a:solidFill>
              </a:rPr>
              <a:t>As a result of IEEE Sections Congress 2020, IEEE members voted on three recommendations, including one to </a:t>
            </a:r>
            <a:r>
              <a:rPr b="1" lang="en-US" sz="1400">
                <a:solidFill>
                  <a:srgbClr val="72963D"/>
                </a:solidFill>
              </a:rPr>
              <a:t>provide continuing education to provide true value added for working professionals.</a:t>
            </a:r>
            <a:endParaRPr/>
          </a:p>
          <a:p>
            <a:pPr indent="0" lvl="0" marL="0" rtl="0" algn="l">
              <a:lnSpc>
                <a:spcPct val="90000"/>
              </a:lnSpc>
              <a:spcBef>
                <a:spcPts val="800"/>
              </a:spcBef>
              <a:spcAft>
                <a:spcPts val="0"/>
              </a:spcAft>
              <a:buSzPts val="2000"/>
              <a:buNone/>
            </a:pPr>
            <a:r>
              <a:rPr lang="en-US" sz="1400">
                <a:solidFill>
                  <a:srgbClr val="7F7F7F"/>
                </a:solidFill>
              </a:rPr>
              <a:t>One of the efforts included in this recommendation was to support member retention by </a:t>
            </a:r>
            <a:r>
              <a:rPr b="1" lang="en-US" sz="1400">
                <a:solidFill>
                  <a:srgbClr val="E37222"/>
                </a:solidFill>
              </a:rPr>
              <a:t>offering three IEEE eLearning courses per year to members.</a:t>
            </a:r>
            <a:endParaRPr/>
          </a:p>
        </p:txBody>
      </p:sp>
      <p:pic>
        <p:nvPicPr>
          <p:cNvPr id="868" name="Google Shape;868;g20a5a102d9a_0_326"/>
          <p:cNvPicPr preferRelativeResize="0"/>
          <p:nvPr/>
        </p:nvPicPr>
        <p:blipFill rotWithShape="1">
          <a:blip r:embed="rId3">
            <a:alphaModFix/>
          </a:blip>
          <a:srcRect b="0" l="0" r="0" t="0"/>
          <a:stretch/>
        </p:blipFill>
        <p:spPr>
          <a:xfrm>
            <a:off x="4140935" y="1572961"/>
            <a:ext cx="4386807" cy="2222911"/>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20a5a102d9a_0_333"/>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a:t>‹#›</a:t>
            </a:fld>
            <a:endParaRPr/>
          </a:p>
        </p:txBody>
      </p:sp>
      <p:sp>
        <p:nvSpPr>
          <p:cNvPr id="874" name="Google Shape;874;g20a5a102d9a_0_333"/>
          <p:cNvSpPr txBox="1"/>
          <p:nvPr>
            <p:ph idx="1" type="body"/>
          </p:nvPr>
        </p:nvSpPr>
        <p:spPr>
          <a:xfrm>
            <a:off x="477607" y="475724"/>
            <a:ext cx="8375700" cy="9330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0067A2"/>
              </a:buClr>
              <a:buSzPts val="2100"/>
              <a:buNone/>
            </a:pPr>
            <a:r>
              <a:rPr lang="en-US"/>
              <a:t>New Member Discount: </a:t>
            </a:r>
            <a:br>
              <a:rPr lang="en-US"/>
            </a:br>
            <a:r>
              <a:rPr lang="en-US"/>
              <a:t>Save an Additional 50% on IEEE eLearning</a:t>
            </a:r>
            <a:endParaRPr/>
          </a:p>
          <a:p>
            <a:pPr indent="0" lvl="0" marL="0" rtl="0" algn="l">
              <a:lnSpc>
                <a:spcPct val="90000"/>
              </a:lnSpc>
              <a:spcBef>
                <a:spcPts val="800"/>
              </a:spcBef>
              <a:spcAft>
                <a:spcPts val="0"/>
              </a:spcAft>
              <a:buClr>
                <a:srgbClr val="0067A2"/>
              </a:buClr>
              <a:buSzPts val="2100"/>
              <a:buNone/>
            </a:pPr>
            <a:r>
              <a:rPr b="0" lang="en-US"/>
              <a:t>How did we get here?</a:t>
            </a:r>
            <a:endParaRPr/>
          </a:p>
        </p:txBody>
      </p:sp>
      <p:sp>
        <p:nvSpPr>
          <p:cNvPr id="875" name="Google Shape;875;g20a5a102d9a_0_333"/>
          <p:cNvSpPr txBox="1"/>
          <p:nvPr>
            <p:ph idx="2" type="body"/>
          </p:nvPr>
        </p:nvSpPr>
        <p:spPr>
          <a:xfrm>
            <a:off x="5063782" y="1408861"/>
            <a:ext cx="3231300" cy="2797800"/>
          </a:xfrm>
          <a:prstGeom prst="rect">
            <a:avLst/>
          </a:prstGeom>
          <a:noFill/>
          <a:ln>
            <a:noFill/>
          </a:ln>
        </p:spPr>
        <p:txBody>
          <a:bodyPr anchorCtr="0" anchor="t" bIns="34275" lIns="68575" spcFirstLastPara="1" rIns="68575" wrap="square" tIns="34275">
            <a:normAutofit lnSpcReduction="10000"/>
          </a:bodyPr>
          <a:lstStyle/>
          <a:p>
            <a:pPr indent="-215900" lvl="0" marL="215900" rtl="0" algn="l">
              <a:lnSpc>
                <a:spcPct val="90000"/>
              </a:lnSpc>
              <a:spcBef>
                <a:spcPts val="0"/>
              </a:spcBef>
              <a:spcAft>
                <a:spcPts val="0"/>
              </a:spcAft>
              <a:buClr>
                <a:srgbClr val="0067A2"/>
              </a:buClr>
              <a:buSzPts val="2000"/>
              <a:buFont typeface="Arial"/>
              <a:buChar char="•"/>
            </a:pPr>
            <a:r>
              <a:rPr lang="en-US" sz="1400">
                <a:solidFill>
                  <a:srgbClr val="7F7F7F"/>
                </a:solidFill>
              </a:rPr>
              <a:t>This effort also aligns with the IEEE Strategic Plan for 2020-2025, particularly the Institute’s goals to:</a:t>
            </a:r>
            <a:br>
              <a:rPr lang="en-US" sz="1400">
                <a:solidFill>
                  <a:srgbClr val="7F7F7F"/>
                </a:solidFill>
              </a:rPr>
            </a:br>
            <a:endParaRPr b="1" sz="1400">
              <a:solidFill>
                <a:srgbClr val="7F7F7F"/>
              </a:solidFill>
            </a:endParaRPr>
          </a:p>
          <a:p>
            <a:pPr indent="-177800" lvl="1" marL="520700" rtl="0" algn="l">
              <a:lnSpc>
                <a:spcPct val="90000"/>
              </a:lnSpc>
              <a:spcBef>
                <a:spcPts val="400"/>
              </a:spcBef>
              <a:spcAft>
                <a:spcPts val="0"/>
              </a:spcAft>
              <a:buClr>
                <a:srgbClr val="72963D"/>
              </a:buClr>
              <a:buSzPts val="1400"/>
              <a:buChar char="•"/>
            </a:pPr>
            <a:r>
              <a:rPr lang="en-US" sz="1400">
                <a:solidFill>
                  <a:srgbClr val="72963D"/>
                </a:solidFill>
              </a:rPr>
              <a:t>Be a trusted source of educational services and resources to support life-long learning </a:t>
            </a:r>
            <a:br>
              <a:rPr lang="en-US" sz="1400">
                <a:solidFill>
                  <a:srgbClr val="72963D"/>
                </a:solidFill>
              </a:rPr>
            </a:br>
            <a:endParaRPr sz="1400">
              <a:solidFill>
                <a:srgbClr val="72963D"/>
              </a:solidFill>
            </a:endParaRPr>
          </a:p>
          <a:p>
            <a:pPr indent="-177800" lvl="1" marL="520700" rtl="0" algn="l">
              <a:lnSpc>
                <a:spcPct val="90000"/>
              </a:lnSpc>
              <a:spcBef>
                <a:spcPts val="400"/>
              </a:spcBef>
              <a:spcAft>
                <a:spcPts val="0"/>
              </a:spcAft>
              <a:buClr>
                <a:srgbClr val="E37222"/>
              </a:buClr>
              <a:buSzPts val="1400"/>
              <a:buChar char="•"/>
            </a:pPr>
            <a:r>
              <a:rPr lang="en-US" sz="1400">
                <a:solidFill>
                  <a:srgbClr val="E37222"/>
                </a:solidFill>
              </a:rPr>
              <a:t>Provide opportunities for career and professional development</a:t>
            </a:r>
            <a:endParaRPr/>
          </a:p>
        </p:txBody>
      </p:sp>
      <p:pic>
        <p:nvPicPr>
          <p:cNvPr id="876" name="Google Shape;876;g20a5a102d9a_0_333"/>
          <p:cNvPicPr preferRelativeResize="0"/>
          <p:nvPr/>
        </p:nvPicPr>
        <p:blipFill rotWithShape="1">
          <a:blip r:embed="rId3">
            <a:alphaModFix/>
          </a:blip>
          <a:srcRect b="0" l="0" r="0" t="0"/>
          <a:stretch/>
        </p:blipFill>
        <p:spPr>
          <a:xfrm>
            <a:off x="575492" y="1402504"/>
            <a:ext cx="3650256" cy="279784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20a5a102d9a_0_340"/>
          <p:cNvSpPr txBox="1"/>
          <p:nvPr>
            <p:ph idx="12" type="sldNum"/>
          </p:nvPr>
        </p:nvSpPr>
        <p:spPr>
          <a:xfrm>
            <a:off x="281741" y="4567428"/>
            <a:ext cx="587400" cy="3453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US"/>
              <a:t>‹#›</a:t>
            </a:fld>
            <a:endParaRPr/>
          </a:p>
        </p:txBody>
      </p:sp>
      <p:sp>
        <p:nvSpPr>
          <p:cNvPr id="882" name="Google Shape;882;g20a5a102d9a_0_340"/>
          <p:cNvSpPr txBox="1"/>
          <p:nvPr>
            <p:ph idx="1" type="body"/>
          </p:nvPr>
        </p:nvSpPr>
        <p:spPr>
          <a:xfrm>
            <a:off x="477607" y="475724"/>
            <a:ext cx="8375700" cy="9330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0067A2"/>
              </a:buClr>
              <a:buSzPts val="2100"/>
              <a:buNone/>
            </a:pPr>
            <a:r>
              <a:rPr lang="en-US"/>
              <a:t>New Member Discount: </a:t>
            </a:r>
            <a:br>
              <a:rPr lang="en-US"/>
            </a:br>
            <a:r>
              <a:rPr lang="en-US"/>
              <a:t>Save an Additional 50% on IEEE eLearning</a:t>
            </a:r>
            <a:endParaRPr/>
          </a:p>
          <a:p>
            <a:pPr indent="0" lvl="0" marL="0" rtl="0" algn="l">
              <a:lnSpc>
                <a:spcPct val="90000"/>
              </a:lnSpc>
              <a:spcBef>
                <a:spcPts val="800"/>
              </a:spcBef>
              <a:spcAft>
                <a:spcPts val="0"/>
              </a:spcAft>
              <a:buClr>
                <a:srgbClr val="0067A2"/>
              </a:buClr>
              <a:buSzPts val="2100"/>
              <a:buNone/>
            </a:pPr>
            <a:r>
              <a:rPr b="0" lang="en-US"/>
              <a:t>How did we get here?</a:t>
            </a:r>
            <a:endParaRPr/>
          </a:p>
        </p:txBody>
      </p:sp>
      <p:sp>
        <p:nvSpPr>
          <p:cNvPr id="883" name="Google Shape;883;g20a5a102d9a_0_340"/>
          <p:cNvSpPr txBox="1"/>
          <p:nvPr>
            <p:ph idx="2" type="body"/>
          </p:nvPr>
        </p:nvSpPr>
        <p:spPr>
          <a:xfrm>
            <a:off x="477608" y="1572962"/>
            <a:ext cx="2888100" cy="2084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2700"/>
              <a:buNone/>
            </a:pPr>
            <a:r>
              <a:rPr lang="en-US" sz="1800">
                <a:solidFill>
                  <a:srgbClr val="7F7F7F"/>
                </a:solidFill>
              </a:rPr>
              <a:t>Many areas of IEEE provide eLearning </a:t>
            </a:r>
            <a:br>
              <a:rPr lang="en-US" sz="1800">
                <a:solidFill>
                  <a:srgbClr val="7F7F7F"/>
                </a:solidFill>
              </a:rPr>
            </a:br>
            <a:r>
              <a:rPr lang="en-US" sz="1800">
                <a:solidFill>
                  <a:srgbClr val="7F7F7F"/>
                </a:solidFill>
              </a:rPr>
              <a:t>and continuing education products</a:t>
            </a:r>
            <a:endParaRPr b="1" sz="1800">
              <a:solidFill>
                <a:srgbClr val="E37222"/>
              </a:solidFill>
            </a:endParaRPr>
          </a:p>
        </p:txBody>
      </p:sp>
      <p:pic>
        <p:nvPicPr>
          <p:cNvPr id="884" name="Google Shape;884;g20a5a102d9a_0_340"/>
          <p:cNvPicPr preferRelativeResize="0"/>
          <p:nvPr/>
        </p:nvPicPr>
        <p:blipFill rotWithShape="1">
          <a:blip r:embed="rId3">
            <a:alphaModFix/>
          </a:blip>
          <a:srcRect b="0" l="0" r="0" t="0"/>
          <a:stretch/>
        </p:blipFill>
        <p:spPr>
          <a:xfrm>
            <a:off x="4246895" y="1382029"/>
            <a:ext cx="2888195" cy="26539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2016-10-24T19:40:55Z</dcterms:created>
  <dc:creator>Microsoft Office User</dc:creator>
</cp:coreProperties>
</file>